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8" r:id="rId3"/>
    <p:sldId id="276" r:id="rId4"/>
    <p:sldId id="258" r:id="rId5"/>
    <p:sldId id="289" r:id="rId6"/>
    <p:sldId id="290" r:id="rId7"/>
    <p:sldId id="291" r:id="rId8"/>
    <p:sldId id="292" r:id="rId9"/>
    <p:sldId id="297" r:id="rId10"/>
    <p:sldId id="299" r:id="rId11"/>
    <p:sldId id="285" r:id="rId12"/>
    <p:sldId id="293" r:id="rId13"/>
    <p:sldId id="294" r:id="rId14"/>
    <p:sldId id="295" r:id="rId15"/>
    <p:sldId id="30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D7C6E2-9273-4975-87FF-4A3FE3A1E4A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3AC786-840D-471A-B072-3DB0495C5299}">
      <dgm:prSet phldrT="[Текст]" custT="1"/>
      <dgm:spPr>
        <a:ln w="5715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pPr algn="ctr"/>
          <a:r>
            <a:rPr lang="ru-RU" sz="2800" b="1" dirty="0" smtClean="0">
              <a:solidFill>
                <a:srgbClr val="C00000"/>
              </a:solidFill>
            </a:rPr>
            <a:t>Нормативно-правовые акты</a:t>
          </a:r>
          <a:endParaRPr lang="ru-RU" sz="2800" b="1" dirty="0">
            <a:solidFill>
              <a:srgbClr val="C00000"/>
            </a:solidFill>
          </a:endParaRPr>
        </a:p>
      </dgm:t>
    </dgm:pt>
    <dgm:pt modelId="{5088C28F-8E18-4496-B28D-D1158F567780}" type="parTrans" cxnId="{EE858632-D011-42B4-818A-03AC9E1BB10D}">
      <dgm:prSet/>
      <dgm:spPr/>
      <dgm:t>
        <a:bodyPr/>
        <a:lstStyle/>
        <a:p>
          <a:endParaRPr lang="ru-RU"/>
        </a:p>
      </dgm:t>
    </dgm:pt>
    <dgm:pt modelId="{5994869E-1B24-43DF-8C76-1301B658D100}" type="sibTrans" cxnId="{EE858632-D011-42B4-818A-03AC9E1BB10D}">
      <dgm:prSet/>
      <dgm:spPr/>
      <dgm:t>
        <a:bodyPr/>
        <a:lstStyle/>
        <a:p>
          <a:endParaRPr lang="ru-RU"/>
        </a:p>
      </dgm:t>
    </dgm:pt>
    <dgm:pt modelId="{8C935EC3-0B4E-4C57-9D89-7A1560BD749E}">
      <dgm:prSet custT="1"/>
      <dgm:spPr>
        <a:ln w="5715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r>
            <a:rPr lang="ru-RU" sz="2800" b="1" dirty="0" smtClean="0">
              <a:solidFill>
                <a:srgbClr val="C00000"/>
              </a:solidFill>
            </a:rPr>
            <a:t>Положение о заочном отделении </a:t>
          </a:r>
          <a:endParaRPr lang="ru-RU" sz="2800" b="1" dirty="0">
            <a:solidFill>
              <a:srgbClr val="C00000"/>
            </a:solidFill>
          </a:endParaRPr>
        </a:p>
      </dgm:t>
    </dgm:pt>
    <dgm:pt modelId="{2F37BED1-5294-4A59-8051-2310FBA89179}" type="parTrans" cxnId="{91727789-CD85-4ADE-A8EA-C0B3592187C7}">
      <dgm:prSet/>
      <dgm:spPr/>
      <dgm:t>
        <a:bodyPr/>
        <a:lstStyle/>
        <a:p>
          <a:endParaRPr lang="ru-RU"/>
        </a:p>
      </dgm:t>
    </dgm:pt>
    <dgm:pt modelId="{BE7C976F-D567-4053-9007-DA0A6206C438}" type="sibTrans" cxnId="{91727789-CD85-4ADE-A8EA-C0B3592187C7}">
      <dgm:prSet/>
      <dgm:spPr/>
      <dgm:t>
        <a:bodyPr/>
        <a:lstStyle/>
        <a:p>
          <a:endParaRPr lang="ru-RU"/>
        </a:p>
      </dgm:t>
    </dgm:pt>
    <dgm:pt modelId="{493E8598-40CB-48C5-A9E5-540D21B8FBC6}">
      <dgm:prSet custT="1"/>
      <dgm:spPr>
        <a:ln w="5715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r>
            <a:rPr lang="ru-RU" sz="2800" b="1" dirty="0" smtClean="0">
              <a:solidFill>
                <a:srgbClr val="C00000"/>
              </a:solidFill>
            </a:rPr>
            <a:t>Устав образовательной организации</a:t>
          </a:r>
          <a:endParaRPr lang="ru-RU" sz="2800" b="1" dirty="0">
            <a:solidFill>
              <a:srgbClr val="C00000"/>
            </a:solidFill>
          </a:endParaRPr>
        </a:p>
      </dgm:t>
    </dgm:pt>
    <dgm:pt modelId="{0D2F5B69-027F-4E7E-BF36-190637F1FC2A}" type="sibTrans" cxnId="{FE796AE7-52A8-4747-9580-97C04E4554FD}">
      <dgm:prSet/>
      <dgm:spPr/>
      <dgm:t>
        <a:bodyPr/>
        <a:lstStyle/>
        <a:p>
          <a:endParaRPr lang="ru-RU"/>
        </a:p>
      </dgm:t>
    </dgm:pt>
    <dgm:pt modelId="{ACED1B83-6748-4DA9-9A16-13604C6E98EE}" type="parTrans" cxnId="{FE796AE7-52A8-4747-9580-97C04E4554FD}">
      <dgm:prSet/>
      <dgm:spPr/>
      <dgm:t>
        <a:bodyPr/>
        <a:lstStyle/>
        <a:p>
          <a:endParaRPr lang="ru-RU"/>
        </a:p>
      </dgm:t>
    </dgm:pt>
    <dgm:pt modelId="{893F810B-2E49-4483-A407-ECD65FC0F056}" type="pres">
      <dgm:prSet presAssocID="{34D7C6E2-9273-4975-87FF-4A3FE3A1E4A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E91EC1-3EEE-4644-8AAC-524CE29D029E}" type="pres">
      <dgm:prSet presAssocID="{243AC786-840D-471A-B072-3DB0495C5299}" presName="circle1" presStyleLbl="node1" presStyleIdx="0" presStyleCnt="3" custScaleX="98670" custLinFactNeighborX="-1262" custLinFactNeighborY="946"/>
      <dgm:spPr>
        <a:solidFill>
          <a:srgbClr val="FF0000"/>
        </a:solidFill>
      </dgm:spPr>
    </dgm:pt>
    <dgm:pt modelId="{0D2D54BE-8C36-4C94-A6B5-FBB451DE7B79}" type="pres">
      <dgm:prSet presAssocID="{243AC786-840D-471A-B072-3DB0495C5299}" presName="space" presStyleCnt="0"/>
      <dgm:spPr/>
    </dgm:pt>
    <dgm:pt modelId="{CE66DB31-7184-4A9C-9AB2-109D3A75FE8F}" type="pres">
      <dgm:prSet presAssocID="{243AC786-840D-471A-B072-3DB0495C5299}" presName="rect1" presStyleLbl="alignAcc1" presStyleIdx="0" presStyleCnt="3"/>
      <dgm:spPr/>
      <dgm:t>
        <a:bodyPr/>
        <a:lstStyle/>
        <a:p>
          <a:endParaRPr lang="ru-RU"/>
        </a:p>
      </dgm:t>
    </dgm:pt>
    <dgm:pt modelId="{00530D0C-8C68-4AE7-B12C-DBC99D86369B}" type="pres">
      <dgm:prSet presAssocID="{493E8598-40CB-48C5-A9E5-540D21B8FBC6}" presName="vertSpace2" presStyleLbl="node1" presStyleIdx="0" presStyleCnt="3"/>
      <dgm:spPr/>
    </dgm:pt>
    <dgm:pt modelId="{93362852-9DD4-4AD8-B40F-67341B087CBF}" type="pres">
      <dgm:prSet presAssocID="{493E8598-40CB-48C5-A9E5-540D21B8FBC6}" presName="circle2" presStyleLbl="node1" presStyleIdx="1" presStyleCnt="3"/>
      <dgm:spPr>
        <a:ln>
          <a:solidFill>
            <a:schemeClr val="bg1">
              <a:lumMod val="50000"/>
              <a:lumOff val="50000"/>
            </a:schemeClr>
          </a:solidFill>
        </a:ln>
      </dgm:spPr>
    </dgm:pt>
    <dgm:pt modelId="{C299019B-C18D-4686-9BBD-AF5BC749F958}" type="pres">
      <dgm:prSet presAssocID="{493E8598-40CB-48C5-A9E5-540D21B8FBC6}" presName="rect2" presStyleLbl="alignAcc1" presStyleIdx="1" presStyleCnt="3"/>
      <dgm:spPr/>
      <dgm:t>
        <a:bodyPr/>
        <a:lstStyle/>
        <a:p>
          <a:endParaRPr lang="ru-RU"/>
        </a:p>
      </dgm:t>
    </dgm:pt>
    <dgm:pt modelId="{50504895-E5EB-409A-8F2D-9D1B58ED864E}" type="pres">
      <dgm:prSet presAssocID="{8C935EC3-0B4E-4C57-9D89-7A1560BD749E}" presName="vertSpace3" presStyleLbl="node1" presStyleIdx="1" presStyleCnt="3"/>
      <dgm:spPr/>
    </dgm:pt>
    <dgm:pt modelId="{F336D3D0-C1E8-4210-8F1C-00DCCAB31876}" type="pres">
      <dgm:prSet presAssocID="{8C935EC3-0B4E-4C57-9D89-7A1560BD749E}" presName="circle3" presStyleLbl="node1" presStyleIdx="2" presStyleCnt="3"/>
      <dgm:spPr/>
    </dgm:pt>
    <dgm:pt modelId="{EFB5B617-3A68-4D9A-9000-5C809285F916}" type="pres">
      <dgm:prSet presAssocID="{8C935EC3-0B4E-4C57-9D89-7A1560BD749E}" presName="rect3" presStyleLbl="alignAcc1" presStyleIdx="2" presStyleCnt="3" custLinFactNeighborX="634" custLinFactNeighborY="1765"/>
      <dgm:spPr/>
      <dgm:t>
        <a:bodyPr/>
        <a:lstStyle/>
        <a:p>
          <a:endParaRPr lang="ru-RU"/>
        </a:p>
      </dgm:t>
    </dgm:pt>
    <dgm:pt modelId="{643074A9-1E10-41B3-9422-25C67D5DB347}" type="pres">
      <dgm:prSet presAssocID="{243AC786-840D-471A-B072-3DB0495C529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6F815-DB91-4113-94AC-36CE494A8825}" type="pres">
      <dgm:prSet presAssocID="{493E8598-40CB-48C5-A9E5-540D21B8FBC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83A6C-C599-4485-80EE-D5A66D58E978}" type="pres">
      <dgm:prSet presAssocID="{8C935EC3-0B4E-4C57-9D89-7A1560BD749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858632-D011-42B4-818A-03AC9E1BB10D}" srcId="{34D7C6E2-9273-4975-87FF-4A3FE3A1E4AF}" destId="{243AC786-840D-471A-B072-3DB0495C5299}" srcOrd="0" destOrd="0" parTransId="{5088C28F-8E18-4496-B28D-D1158F567780}" sibTransId="{5994869E-1B24-43DF-8C76-1301B658D100}"/>
    <dgm:cxn modelId="{5B65D20A-5902-4592-9120-CECD7B5D04BA}" type="presOf" srcId="{493E8598-40CB-48C5-A9E5-540D21B8FBC6}" destId="{5D46F815-DB91-4113-94AC-36CE494A8825}" srcOrd="1" destOrd="0" presId="urn:microsoft.com/office/officeart/2005/8/layout/target3"/>
    <dgm:cxn modelId="{91727789-CD85-4ADE-A8EA-C0B3592187C7}" srcId="{34D7C6E2-9273-4975-87FF-4A3FE3A1E4AF}" destId="{8C935EC3-0B4E-4C57-9D89-7A1560BD749E}" srcOrd="2" destOrd="0" parTransId="{2F37BED1-5294-4A59-8051-2310FBA89179}" sibTransId="{BE7C976F-D567-4053-9007-DA0A6206C438}"/>
    <dgm:cxn modelId="{FE796AE7-52A8-4747-9580-97C04E4554FD}" srcId="{34D7C6E2-9273-4975-87FF-4A3FE3A1E4AF}" destId="{493E8598-40CB-48C5-A9E5-540D21B8FBC6}" srcOrd="1" destOrd="0" parTransId="{ACED1B83-6748-4DA9-9A16-13604C6E98EE}" sibTransId="{0D2F5B69-027F-4E7E-BF36-190637F1FC2A}"/>
    <dgm:cxn modelId="{6ECAB414-77CB-4786-A5C1-B14EF3D0A1C9}" type="presOf" srcId="{8C935EC3-0B4E-4C57-9D89-7A1560BD749E}" destId="{EFB5B617-3A68-4D9A-9000-5C809285F916}" srcOrd="0" destOrd="0" presId="urn:microsoft.com/office/officeart/2005/8/layout/target3"/>
    <dgm:cxn modelId="{04E959FE-0E12-45AD-87FB-B30C48E44AC6}" type="presOf" srcId="{493E8598-40CB-48C5-A9E5-540D21B8FBC6}" destId="{C299019B-C18D-4686-9BBD-AF5BC749F958}" srcOrd="0" destOrd="0" presId="urn:microsoft.com/office/officeart/2005/8/layout/target3"/>
    <dgm:cxn modelId="{C8AD455F-3BD6-4360-B5DE-7A328F3CB6F3}" type="presOf" srcId="{8C935EC3-0B4E-4C57-9D89-7A1560BD749E}" destId="{EC483A6C-C599-4485-80EE-D5A66D58E978}" srcOrd="1" destOrd="0" presId="urn:microsoft.com/office/officeart/2005/8/layout/target3"/>
    <dgm:cxn modelId="{76D09AAF-E0E9-4188-918D-DA0A4E63ACA3}" type="presOf" srcId="{243AC786-840D-471A-B072-3DB0495C5299}" destId="{CE66DB31-7184-4A9C-9AB2-109D3A75FE8F}" srcOrd="0" destOrd="0" presId="urn:microsoft.com/office/officeart/2005/8/layout/target3"/>
    <dgm:cxn modelId="{113660EB-1D8C-44D3-8502-64F15595CA7C}" type="presOf" srcId="{34D7C6E2-9273-4975-87FF-4A3FE3A1E4AF}" destId="{893F810B-2E49-4483-A407-ECD65FC0F056}" srcOrd="0" destOrd="0" presId="urn:microsoft.com/office/officeart/2005/8/layout/target3"/>
    <dgm:cxn modelId="{2CFAA3BD-24D3-4A3F-8B87-69EF2D9F8A2A}" type="presOf" srcId="{243AC786-840D-471A-B072-3DB0495C5299}" destId="{643074A9-1E10-41B3-9422-25C67D5DB347}" srcOrd="1" destOrd="0" presId="urn:microsoft.com/office/officeart/2005/8/layout/target3"/>
    <dgm:cxn modelId="{D3D99834-036C-4B03-B21B-5FFBCF72B9FA}" type="presParOf" srcId="{893F810B-2E49-4483-A407-ECD65FC0F056}" destId="{38E91EC1-3EEE-4644-8AAC-524CE29D029E}" srcOrd="0" destOrd="0" presId="urn:microsoft.com/office/officeart/2005/8/layout/target3"/>
    <dgm:cxn modelId="{FECE07CC-E6F2-44EE-BC33-87506B98C483}" type="presParOf" srcId="{893F810B-2E49-4483-A407-ECD65FC0F056}" destId="{0D2D54BE-8C36-4C94-A6B5-FBB451DE7B79}" srcOrd="1" destOrd="0" presId="urn:microsoft.com/office/officeart/2005/8/layout/target3"/>
    <dgm:cxn modelId="{AD97363F-9A3C-421A-A8BB-11377C656BDA}" type="presParOf" srcId="{893F810B-2E49-4483-A407-ECD65FC0F056}" destId="{CE66DB31-7184-4A9C-9AB2-109D3A75FE8F}" srcOrd="2" destOrd="0" presId="urn:microsoft.com/office/officeart/2005/8/layout/target3"/>
    <dgm:cxn modelId="{F8219061-6341-41EB-BD5B-B6D762391896}" type="presParOf" srcId="{893F810B-2E49-4483-A407-ECD65FC0F056}" destId="{00530D0C-8C68-4AE7-B12C-DBC99D86369B}" srcOrd="3" destOrd="0" presId="urn:microsoft.com/office/officeart/2005/8/layout/target3"/>
    <dgm:cxn modelId="{D7D5CF51-D03E-4918-9C14-7B6A7CA7EEEE}" type="presParOf" srcId="{893F810B-2E49-4483-A407-ECD65FC0F056}" destId="{93362852-9DD4-4AD8-B40F-67341B087CBF}" srcOrd="4" destOrd="0" presId="urn:microsoft.com/office/officeart/2005/8/layout/target3"/>
    <dgm:cxn modelId="{E840D681-6B29-4B17-B729-1979DA6288E1}" type="presParOf" srcId="{893F810B-2E49-4483-A407-ECD65FC0F056}" destId="{C299019B-C18D-4686-9BBD-AF5BC749F958}" srcOrd="5" destOrd="0" presId="urn:microsoft.com/office/officeart/2005/8/layout/target3"/>
    <dgm:cxn modelId="{BBD55F75-F2A9-47EC-A1F1-8C41BB0A7729}" type="presParOf" srcId="{893F810B-2E49-4483-A407-ECD65FC0F056}" destId="{50504895-E5EB-409A-8F2D-9D1B58ED864E}" srcOrd="6" destOrd="0" presId="urn:microsoft.com/office/officeart/2005/8/layout/target3"/>
    <dgm:cxn modelId="{F29294CE-09C9-47F6-B35F-C1C382E4B2E2}" type="presParOf" srcId="{893F810B-2E49-4483-A407-ECD65FC0F056}" destId="{F336D3D0-C1E8-4210-8F1C-00DCCAB31876}" srcOrd="7" destOrd="0" presId="urn:microsoft.com/office/officeart/2005/8/layout/target3"/>
    <dgm:cxn modelId="{2AEA181F-6B39-4C3A-801E-4D563D732CF5}" type="presParOf" srcId="{893F810B-2E49-4483-A407-ECD65FC0F056}" destId="{EFB5B617-3A68-4D9A-9000-5C809285F916}" srcOrd="8" destOrd="0" presId="urn:microsoft.com/office/officeart/2005/8/layout/target3"/>
    <dgm:cxn modelId="{31E3FE01-4CDD-434A-9494-6DFCD39DC16D}" type="presParOf" srcId="{893F810B-2E49-4483-A407-ECD65FC0F056}" destId="{643074A9-1E10-41B3-9422-25C67D5DB347}" srcOrd="9" destOrd="0" presId="urn:microsoft.com/office/officeart/2005/8/layout/target3"/>
    <dgm:cxn modelId="{1A83A22A-72E2-458F-B911-B4BAB1138A70}" type="presParOf" srcId="{893F810B-2E49-4483-A407-ECD65FC0F056}" destId="{5D46F815-DB91-4113-94AC-36CE494A8825}" srcOrd="10" destOrd="0" presId="urn:microsoft.com/office/officeart/2005/8/layout/target3"/>
    <dgm:cxn modelId="{BB1043CD-95A3-4FFD-B9FB-0F3258E11AC5}" type="presParOf" srcId="{893F810B-2E49-4483-A407-ECD65FC0F056}" destId="{EC483A6C-C599-4485-80EE-D5A66D58E978}" srcOrd="11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9F54B0-D8E7-4549-8786-2B4D4E9093B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073D92-D9F2-4C27-9F52-4DA9FF3CF07F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/>
          <a:endParaRPr lang="ru-RU" sz="2000" dirty="0">
            <a:solidFill>
              <a:srgbClr val="FF0000"/>
            </a:solidFill>
          </a:endParaRPr>
        </a:p>
      </dgm:t>
    </dgm:pt>
    <dgm:pt modelId="{FBE45AA1-C642-437E-A008-7DAA7DDA759A}" type="parTrans" cxnId="{6F7A1ED9-6F33-4A8E-966D-AC662CDFF862}">
      <dgm:prSet/>
      <dgm:spPr/>
      <dgm:t>
        <a:bodyPr/>
        <a:lstStyle/>
        <a:p>
          <a:endParaRPr lang="ru-RU"/>
        </a:p>
      </dgm:t>
    </dgm:pt>
    <dgm:pt modelId="{4A7A8A6D-26F1-46E6-A6EE-C2F5F73D1CED}" type="sibTrans" cxnId="{6F7A1ED9-6F33-4A8E-966D-AC662CDFF862}">
      <dgm:prSet/>
      <dgm:spPr/>
      <dgm:t>
        <a:bodyPr/>
        <a:lstStyle/>
        <a:p>
          <a:endParaRPr lang="ru-RU"/>
        </a:p>
      </dgm:t>
    </dgm:pt>
    <dgm:pt modelId="{CD12FCA8-FECA-4A5F-B70F-13E2F7A32010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algn="l"/>
          <a:endParaRPr lang="ru-RU" sz="1900" dirty="0">
            <a:solidFill>
              <a:srgbClr val="FF0000"/>
            </a:solidFill>
          </a:endParaRPr>
        </a:p>
      </dgm:t>
    </dgm:pt>
    <dgm:pt modelId="{D06FB4AE-5D2E-49BD-B88D-59C8F4E75B12}" type="parTrans" cxnId="{B7160BF9-51DD-4696-9F6C-5AA54620124C}">
      <dgm:prSet/>
      <dgm:spPr/>
      <dgm:t>
        <a:bodyPr/>
        <a:lstStyle/>
        <a:p>
          <a:endParaRPr lang="ru-RU"/>
        </a:p>
      </dgm:t>
    </dgm:pt>
    <dgm:pt modelId="{D9DE6E12-8ED3-4BB3-A1F3-494E462A8976}" type="sibTrans" cxnId="{B7160BF9-51DD-4696-9F6C-5AA54620124C}">
      <dgm:prSet/>
      <dgm:spPr/>
      <dgm:t>
        <a:bodyPr/>
        <a:lstStyle/>
        <a:p>
          <a:endParaRPr lang="ru-RU"/>
        </a:p>
      </dgm:t>
    </dgm:pt>
    <dgm:pt modelId="{7B80749F-B451-4ABF-8B4F-F7ACCB3A0529}">
      <dgm:prSet/>
      <dgm:spPr/>
      <dgm:t>
        <a:bodyPr/>
        <a:lstStyle/>
        <a:p>
          <a:r>
            <a:rPr lang="ru-RU" smtClean="0">
              <a:solidFill>
                <a:srgbClr val="FF0000"/>
              </a:solidFill>
            </a:rPr>
            <a:t>Получение базы знаний, обучающей литературы и её изучение (установочна</a:t>
          </a:r>
          <a:r>
            <a:rPr lang="ru-RU" u="none" smtClean="0">
              <a:solidFill>
                <a:srgbClr val="FF0000"/>
              </a:solidFill>
            </a:rPr>
            <a:t>я сессия</a:t>
          </a:r>
          <a:r>
            <a:rPr lang="ru-RU" smtClean="0">
              <a:solidFill>
                <a:srgbClr val="FF0000"/>
              </a:solidFill>
            </a:rPr>
            <a:t>)</a:t>
          </a:r>
          <a:endParaRPr lang="ru-RU"/>
        </a:p>
      </dgm:t>
    </dgm:pt>
    <dgm:pt modelId="{13D39F5F-FA7A-444A-A819-A935A9E4E957}" type="parTrans" cxnId="{B70614B2-EB10-4F91-879D-A7C5696B8BA5}">
      <dgm:prSet/>
      <dgm:spPr/>
    </dgm:pt>
    <dgm:pt modelId="{EA870E90-608B-4ADB-8204-7ECE1E1D27BB}" type="sibTrans" cxnId="{B70614B2-EB10-4F91-879D-A7C5696B8BA5}">
      <dgm:prSet/>
      <dgm:spPr/>
    </dgm:pt>
    <dgm:pt modelId="{9BA13594-A797-482F-9D9C-B9EE888EE1C2}">
      <dgm:prSet/>
      <dgm:spPr/>
      <dgm:t>
        <a:bodyPr/>
        <a:lstStyle/>
        <a:p>
          <a:r>
            <a:rPr lang="ru-RU" smtClean="0">
              <a:solidFill>
                <a:srgbClr val="FF0000"/>
              </a:solidFill>
            </a:rPr>
            <a:t>Производится проверка усвоенного материала (зачётно-экзаменационная сессия)</a:t>
          </a:r>
          <a:endParaRPr lang="ru-RU"/>
        </a:p>
      </dgm:t>
    </dgm:pt>
    <dgm:pt modelId="{E079AC68-E09B-4647-9D33-65AADAC103AC}" type="parTrans" cxnId="{5A0C4C8A-D696-4ECE-A08C-3CE35555F139}">
      <dgm:prSet/>
      <dgm:spPr/>
    </dgm:pt>
    <dgm:pt modelId="{593917CF-7333-4A6E-B69F-0A65DB1BEC90}" type="sibTrans" cxnId="{5A0C4C8A-D696-4ECE-A08C-3CE35555F139}">
      <dgm:prSet/>
      <dgm:spPr/>
    </dgm:pt>
    <dgm:pt modelId="{3E8131AA-CA25-4C98-A75B-50C285CDEF0B}" type="pres">
      <dgm:prSet presAssocID="{D49F54B0-D8E7-4549-8786-2B4D4E9093B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DB95535-2492-44AA-843F-4F6953408109}" type="pres">
      <dgm:prSet presAssocID="{73073D92-D9F2-4C27-9F52-4DA9FF3CF07F}" presName="linNode" presStyleCnt="0"/>
      <dgm:spPr/>
    </dgm:pt>
    <dgm:pt modelId="{C48165C5-9A80-4921-B34E-E61F86FBD768}" type="pres">
      <dgm:prSet presAssocID="{73073D92-D9F2-4C27-9F52-4DA9FF3CF07F}" presName="parentShp" presStyleLbl="node1" presStyleIdx="0" presStyleCnt="2" custLinFactY="14568" custLinFactNeighborX="-582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6A599-819B-4178-95B9-C10944968944}" type="pres">
      <dgm:prSet presAssocID="{73073D92-D9F2-4C27-9F52-4DA9FF3CF07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744A3-7F67-4583-AE3D-F32A19B2D2B3}" type="pres">
      <dgm:prSet presAssocID="{4A7A8A6D-26F1-46E6-A6EE-C2F5F73D1CED}" presName="spacing" presStyleCnt="0"/>
      <dgm:spPr/>
    </dgm:pt>
    <dgm:pt modelId="{568BECD6-09E7-4AD1-8258-57BD4B47EAE4}" type="pres">
      <dgm:prSet presAssocID="{CD12FCA8-FECA-4A5F-B70F-13E2F7A32010}" presName="linNode" presStyleCnt="0"/>
      <dgm:spPr/>
    </dgm:pt>
    <dgm:pt modelId="{2CFC4CE0-9C0A-4053-9249-45DF179EAD42}" type="pres">
      <dgm:prSet presAssocID="{CD12FCA8-FECA-4A5F-B70F-13E2F7A32010}" presName="parentShp" presStyleLbl="node1" presStyleIdx="1" presStyleCnt="2" custLinFactY="-11351" custLinFactNeighborX="-122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6E243-B462-43E3-AF28-FFE94CFFAC5C}" type="pres">
      <dgm:prSet presAssocID="{CD12FCA8-FECA-4A5F-B70F-13E2F7A3201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0C4C8A-D696-4ECE-A08C-3CE35555F139}" srcId="{CD12FCA8-FECA-4A5F-B70F-13E2F7A32010}" destId="{9BA13594-A797-482F-9D9C-B9EE888EE1C2}" srcOrd="0" destOrd="0" parTransId="{E079AC68-E09B-4647-9D33-65AADAC103AC}" sibTransId="{593917CF-7333-4A6E-B69F-0A65DB1BEC90}"/>
    <dgm:cxn modelId="{6F7A1ED9-6F33-4A8E-966D-AC662CDFF862}" srcId="{D49F54B0-D8E7-4549-8786-2B4D4E9093B7}" destId="{73073D92-D9F2-4C27-9F52-4DA9FF3CF07F}" srcOrd="0" destOrd="0" parTransId="{FBE45AA1-C642-437E-A008-7DAA7DDA759A}" sibTransId="{4A7A8A6D-26F1-46E6-A6EE-C2F5F73D1CED}"/>
    <dgm:cxn modelId="{B70614B2-EB10-4F91-879D-A7C5696B8BA5}" srcId="{73073D92-D9F2-4C27-9F52-4DA9FF3CF07F}" destId="{7B80749F-B451-4ABF-8B4F-F7ACCB3A0529}" srcOrd="0" destOrd="0" parTransId="{13D39F5F-FA7A-444A-A819-A935A9E4E957}" sibTransId="{EA870E90-608B-4ADB-8204-7ECE1E1D27BB}"/>
    <dgm:cxn modelId="{51D0CA6D-B5EA-40A4-8E80-FB829268D8C8}" type="presOf" srcId="{7B80749F-B451-4ABF-8B4F-F7ACCB3A0529}" destId="{02B6A599-819B-4178-95B9-C10944968944}" srcOrd="0" destOrd="0" presId="urn:microsoft.com/office/officeart/2005/8/layout/vList6"/>
    <dgm:cxn modelId="{A7E61A32-E80C-4C17-8D62-0FD1070D846D}" type="presOf" srcId="{9BA13594-A797-482F-9D9C-B9EE888EE1C2}" destId="{6C56E243-B462-43E3-AF28-FFE94CFFAC5C}" srcOrd="0" destOrd="0" presId="urn:microsoft.com/office/officeart/2005/8/layout/vList6"/>
    <dgm:cxn modelId="{B7160BF9-51DD-4696-9F6C-5AA54620124C}" srcId="{D49F54B0-D8E7-4549-8786-2B4D4E9093B7}" destId="{CD12FCA8-FECA-4A5F-B70F-13E2F7A32010}" srcOrd="1" destOrd="0" parTransId="{D06FB4AE-5D2E-49BD-B88D-59C8F4E75B12}" sibTransId="{D9DE6E12-8ED3-4BB3-A1F3-494E462A8976}"/>
    <dgm:cxn modelId="{EEE0F301-F322-4F76-A7CC-B41DDB468337}" type="presOf" srcId="{CD12FCA8-FECA-4A5F-B70F-13E2F7A32010}" destId="{2CFC4CE0-9C0A-4053-9249-45DF179EAD42}" srcOrd="0" destOrd="0" presId="urn:microsoft.com/office/officeart/2005/8/layout/vList6"/>
    <dgm:cxn modelId="{BADBEFF4-95F8-48CE-B3C6-7CECD8084FA9}" type="presOf" srcId="{73073D92-D9F2-4C27-9F52-4DA9FF3CF07F}" destId="{C48165C5-9A80-4921-B34E-E61F86FBD768}" srcOrd="0" destOrd="0" presId="urn:microsoft.com/office/officeart/2005/8/layout/vList6"/>
    <dgm:cxn modelId="{8DED45DD-6358-47BC-9F7F-0BA73741DE97}" type="presOf" srcId="{D49F54B0-D8E7-4549-8786-2B4D4E9093B7}" destId="{3E8131AA-CA25-4C98-A75B-50C285CDEF0B}" srcOrd="0" destOrd="0" presId="urn:microsoft.com/office/officeart/2005/8/layout/vList6"/>
    <dgm:cxn modelId="{31A0BA81-104D-465A-AE32-D14F329F4B7F}" type="presParOf" srcId="{3E8131AA-CA25-4C98-A75B-50C285CDEF0B}" destId="{1DB95535-2492-44AA-843F-4F6953408109}" srcOrd="0" destOrd="0" presId="urn:microsoft.com/office/officeart/2005/8/layout/vList6"/>
    <dgm:cxn modelId="{4C272741-2FEE-4DDA-B9AB-6A59B0AAACEC}" type="presParOf" srcId="{1DB95535-2492-44AA-843F-4F6953408109}" destId="{C48165C5-9A80-4921-B34E-E61F86FBD768}" srcOrd="0" destOrd="0" presId="urn:microsoft.com/office/officeart/2005/8/layout/vList6"/>
    <dgm:cxn modelId="{B0BE1191-D679-4DD8-99AA-EEF99502A0F4}" type="presParOf" srcId="{1DB95535-2492-44AA-843F-4F6953408109}" destId="{02B6A599-819B-4178-95B9-C10944968944}" srcOrd="1" destOrd="0" presId="urn:microsoft.com/office/officeart/2005/8/layout/vList6"/>
    <dgm:cxn modelId="{B5520D51-CD32-40E5-A1A7-34F05A51FB50}" type="presParOf" srcId="{3E8131AA-CA25-4C98-A75B-50C285CDEF0B}" destId="{406744A3-7F67-4583-AE3D-F32A19B2D2B3}" srcOrd="1" destOrd="0" presId="urn:microsoft.com/office/officeart/2005/8/layout/vList6"/>
    <dgm:cxn modelId="{31F7CB93-17A9-4EEE-8E18-E38BAFF62C89}" type="presParOf" srcId="{3E8131AA-CA25-4C98-A75B-50C285CDEF0B}" destId="{568BECD6-09E7-4AD1-8258-57BD4B47EAE4}" srcOrd="2" destOrd="0" presId="urn:microsoft.com/office/officeart/2005/8/layout/vList6"/>
    <dgm:cxn modelId="{FA5641BA-80BC-4F33-99A9-72AC83891989}" type="presParOf" srcId="{568BECD6-09E7-4AD1-8258-57BD4B47EAE4}" destId="{2CFC4CE0-9C0A-4053-9249-45DF179EAD42}" srcOrd="0" destOrd="0" presId="urn:microsoft.com/office/officeart/2005/8/layout/vList6"/>
    <dgm:cxn modelId="{84648765-0016-492B-AA3D-4E15BC5AD9EA}" type="presParOf" srcId="{568BECD6-09E7-4AD1-8258-57BD4B47EAE4}" destId="{6C56E243-B462-43E3-AF28-FFE94CFFAC5C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443AB8-A6A5-4F34-B141-704E9ED9592E}" type="doc">
      <dgm:prSet loTypeId="urn:microsoft.com/office/officeart/2005/8/layout/cycle3" loCatId="cycle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F465023-9EA7-42CC-B2E4-EC4F981A35D0}">
      <dgm:prSet custT="1"/>
      <dgm:spPr>
        <a:solidFill>
          <a:srgbClr val="FF0000"/>
        </a:solidFill>
      </dgm:spPr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Заочное обучение использует поточный принцип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23B7660-87DD-4599-8E4D-C8FA21FAB0E1}" type="parTrans" cxnId="{0866E937-73CB-4097-87CA-88AF36011A0A}">
      <dgm:prSet/>
      <dgm:spPr/>
      <dgm:t>
        <a:bodyPr/>
        <a:lstStyle/>
        <a:p>
          <a:endParaRPr lang="ru-RU"/>
        </a:p>
      </dgm:t>
    </dgm:pt>
    <dgm:pt modelId="{2B9A62ED-B856-46A1-8949-DFF99B9C6A30}" type="sibTrans" cxnId="{0866E937-73CB-4097-87CA-88AF36011A0A}">
      <dgm:prSet/>
      <dgm:spPr>
        <a:solidFill>
          <a:srgbClr val="FF0000"/>
        </a:solidFill>
        <a:ln w="7620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70282802-32F7-4972-8B47-8B39FF0DD39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Образовательный план</a:t>
          </a:r>
        </a:p>
      </dgm:t>
    </dgm:pt>
    <dgm:pt modelId="{FB818669-4CC3-4E59-A6A5-2371AC624AFD}" type="parTrans" cxnId="{6CE53B7E-4B0B-4052-A583-E5B5892421D1}">
      <dgm:prSet/>
      <dgm:spPr/>
      <dgm:t>
        <a:bodyPr/>
        <a:lstStyle/>
        <a:p>
          <a:endParaRPr lang="ru-RU"/>
        </a:p>
      </dgm:t>
    </dgm:pt>
    <dgm:pt modelId="{A77678C1-10E4-4E60-A6CF-5A7CAF06E314}" type="sibTrans" cxnId="{6CE53B7E-4B0B-4052-A583-E5B5892421D1}">
      <dgm:prSet/>
      <dgm:spPr/>
      <dgm:t>
        <a:bodyPr/>
        <a:lstStyle/>
        <a:p>
          <a:endParaRPr lang="ru-RU"/>
        </a:p>
      </dgm:t>
    </dgm:pt>
    <dgm:pt modelId="{FCC923CB-4F48-4ED8-A917-83F92D3EACD8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Общие сроки сдачи контрольных и курсовых работ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E29E1D5-73B2-4571-9D2C-C345F6D28BF4}" type="parTrans" cxnId="{991A8501-CA2F-409A-AAAA-990E4CFF952C}">
      <dgm:prSet/>
      <dgm:spPr/>
      <dgm:t>
        <a:bodyPr/>
        <a:lstStyle/>
        <a:p>
          <a:endParaRPr lang="ru-RU"/>
        </a:p>
      </dgm:t>
    </dgm:pt>
    <dgm:pt modelId="{842369AF-80D1-430C-8804-CEE8005B7B4A}" type="sibTrans" cxnId="{991A8501-CA2F-409A-AAAA-990E4CFF952C}">
      <dgm:prSet/>
      <dgm:spPr/>
      <dgm:t>
        <a:bodyPr/>
        <a:lstStyle/>
        <a:p>
          <a:endParaRPr lang="ru-RU"/>
        </a:p>
      </dgm:t>
    </dgm:pt>
    <dgm:pt modelId="{00EB652B-ECBA-4A70-BD2C-BDF3646447CB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/>
            <a:t>Сессия</a:t>
          </a:r>
        </a:p>
      </dgm:t>
    </dgm:pt>
    <dgm:pt modelId="{8064C69C-7D02-4847-8ADC-C550B42EBE78}" type="parTrans" cxnId="{DE551409-61DE-488A-ABF2-868AD353EAEF}">
      <dgm:prSet/>
      <dgm:spPr/>
      <dgm:t>
        <a:bodyPr/>
        <a:lstStyle/>
        <a:p>
          <a:endParaRPr lang="ru-RU"/>
        </a:p>
      </dgm:t>
    </dgm:pt>
    <dgm:pt modelId="{BC2A6850-C01B-4217-BABC-20A42BA33A4A}" type="sibTrans" cxnId="{DE551409-61DE-488A-ABF2-868AD353EAEF}">
      <dgm:prSet/>
      <dgm:spPr/>
      <dgm:t>
        <a:bodyPr/>
        <a:lstStyle/>
        <a:p>
          <a:endParaRPr lang="ru-RU"/>
        </a:p>
      </dgm:t>
    </dgm:pt>
    <dgm:pt modelId="{4F593F10-2B90-4478-9C5F-EC38CD351123}" type="pres">
      <dgm:prSet presAssocID="{24443AB8-A6A5-4F34-B141-704E9ED9592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0CEFF3-74E5-4CD7-A31D-5D9976A9E3C3}" type="pres">
      <dgm:prSet presAssocID="{24443AB8-A6A5-4F34-B141-704E9ED9592E}" presName="cycle" presStyleCnt="0"/>
      <dgm:spPr/>
    </dgm:pt>
    <dgm:pt modelId="{6125BF31-74F1-4E03-9F6A-50375564ED7B}" type="pres">
      <dgm:prSet presAssocID="{9F465023-9EA7-42CC-B2E4-EC4F981A35D0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9D109A-70D6-4914-AB73-2C558854F77A}" type="pres">
      <dgm:prSet presAssocID="{2B9A62ED-B856-46A1-8949-DFF99B9C6A30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57716A12-3778-484D-A26C-682971A5C455}" type="pres">
      <dgm:prSet presAssocID="{70282802-32F7-4972-8B47-8B39FF0DD399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F5B55-48D8-4769-8C7D-1C8F58CC2D5D}" type="pres">
      <dgm:prSet presAssocID="{FCC923CB-4F48-4ED8-A917-83F92D3EACD8}" presName="nodeFollowingNodes" presStyleLbl="node1" presStyleIdx="2" presStyleCnt="4" custScaleX="130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5695D-CE37-462F-BF0F-006742A92B64}" type="pres">
      <dgm:prSet presAssocID="{00EB652B-ECBA-4A70-BD2C-BDF3646447CB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BFFDE-6FDA-4C07-BA8A-A575F7F2799F}" type="presOf" srcId="{00EB652B-ECBA-4A70-BD2C-BDF3646447CB}" destId="{68E5695D-CE37-462F-BF0F-006742A92B64}" srcOrd="0" destOrd="0" presId="urn:microsoft.com/office/officeart/2005/8/layout/cycle3"/>
    <dgm:cxn modelId="{0866E937-73CB-4097-87CA-88AF36011A0A}" srcId="{24443AB8-A6A5-4F34-B141-704E9ED9592E}" destId="{9F465023-9EA7-42CC-B2E4-EC4F981A35D0}" srcOrd="0" destOrd="0" parTransId="{E23B7660-87DD-4599-8E4D-C8FA21FAB0E1}" sibTransId="{2B9A62ED-B856-46A1-8949-DFF99B9C6A30}"/>
    <dgm:cxn modelId="{5CAED33A-780A-46D0-A2C9-56A7540F6737}" type="presOf" srcId="{9F465023-9EA7-42CC-B2E4-EC4F981A35D0}" destId="{6125BF31-74F1-4E03-9F6A-50375564ED7B}" srcOrd="0" destOrd="0" presId="urn:microsoft.com/office/officeart/2005/8/layout/cycle3"/>
    <dgm:cxn modelId="{0A4703EC-E9DF-4C97-91A4-06467812C596}" type="presOf" srcId="{70282802-32F7-4972-8B47-8B39FF0DD399}" destId="{57716A12-3778-484D-A26C-682971A5C455}" srcOrd="0" destOrd="0" presId="urn:microsoft.com/office/officeart/2005/8/layout/cycle3"/>
    <dgm:cxn modelId="{991A8501-CA2F-409A-AAAA-990E4CFF952C}" srcId="{24443AB8-A6A5-4F34-B141-704E9ED9592E}" destId="{FCC923CB-4F48-4ED8-A917-83F92D3EACD8}" srcOrd="2" destOrd="0" parTransId="{2E29E1D5-73B2-4571-9D2C-C345F6D28BF4}" sibTransId="{842369AF-80D1-430C-8804-CEE8005B7B4A}"/>
    <dgm:cxn modelId="{CAEA8001-00F7-4EAC-A284-D4ECE9A1F025}" type="presOf" srcId="{FCC923CB-4F48-4ED8-A917-83F92D3EACD8}" destId="{E2AF5B55-48D8-4769-8C7D-1C8F58CC2D5D}" srcOrd="0" destOrd="0" presId="urn:microsoft.com/office/officeart/2005/8/layout/cycle3"/>
    <dgm:cxn modelId="{6CE53B7E-4B0B-4052-A583-E5B5892421D1}" srcId="{24443AB8-A6A5-4F34-B141-704E9ED9592E}" destId="{70282802-32F7-4972-8B47-8B39FF0DD399}" srcOrd="1" destOrd="0" parTransId="{FB818669-4CC3-4E59-A6A5-2371AC624AFD}" sibTransId="{A77678C1-10E4-4E60-A6CF-5A7CAF06E314}"/>
    <dgm:cxn modelId="{33D73470-447B-46C4-B969-492E78651427}" type="presOf" srcId="{24443AB8-A6A5-4F34-B141-704E9ED9592E}" destId="{4F593F10-2B90-4478-9C5F-EC38CD351123}" srcOrd="0" destOrd="0" presId="urn:microsoft.com/office/officeart/2005/8/layout/cycle3"/>
    <dgm:cxn modelId="{DE551409-61DE-488A-ABF2-868AD353EAEF}" srcId="{24443AB8-A6A5-4F34-B141-704E9ED9592E}" destId="{00EB652B-ECBA-4A70-BD2C-BDF3646447CB}" srcOrd="3" destOrd="0" parTransId="{8064C69C-7D02-4847-8ADC-C550B42EBE78}" sibTransId="{BC2A6850-C01B-4217-BABC-20A42BA33A4A}"/>
    <dgm:cxn modelId="{3057F7BF-C506-4F29-B616-303C9944DD4F}" type="presOf" srcId="{2B9A62ED-B856-46A1-8949-DFF99B9C6A30}" destId="{A09D109A-70D6-4914-AB73-2C558854F77A}" srcOrd="0" destOrd="0" presId="urn:microsoft.com/office/officeart/2005/8/layout/cycle3"/>
    <dgm:cxn modelId="{B6C9EFD3-CEC5-4A66-84D9-EAD760395C9D}" type="presParOf" srcId="{4F593F10-2B90-4478-9C5F-EC38CD351123}" destId="{4A0CEFF3-74E5-4CD7-A31D-5D9976A9E3C3}" srcOrd="0" destOrd="0" presId="urn:microsoft.com/office/officeart/2005/8/layout/cycle3"/>
    <dgm:cxn modelId="{4B382818-C968-4A01-8F15-45B759A2E084}" type="presParOf" srcId="{4A0CEFF3-74E5-4CD7-A31D-5D9976A9E3C3}" destId="{6125BF31-74F1-4E03-9F6A-50375564ED7B}" srcOrd="0" destOrd="0" presId="urn:microsoft.com/office/officeart/2005/8/layout/cycle3"/>
    <dgm:cxn modelId="{95B1AD88-4E54-46D5-8517-532EEE0DE0A7}" type="presParOf" srcId="{4A0CEFF3-74E5-4CD7-A31D-5D9976A9E3C3}" destId="{A09D109A-70D6-4914-AB73-2C558854F77A}" srcOrd="1" destOrd="0" presId="urn:microsoft.com/office/officeart/2005/8/layout/cycle3"/>
    <dgm:cxn modelId="{FBA0D874-B8C4-40F7-82E8-78664CF3259B}" type="presParOf" srcId="{4A0CEFF3-74E5-4CD7-A31D-5D9976A9E3C3}" destId="{57716A12-3778-484D-A26C-682971A5C455}" srcOrd="2" destOrd="0" presId="urn:microsoft.com/office/officeart/2005/8/layout/cycle3"/>
    <dgm:cxn modelId="{6F27E608-4BC6-4245-B270-D8FB9C3E2BE9}" type="presParOf" srcId="{4A0CEFF3-74E5-4CD7-A31D-5D9976A9E3C3}" destId="{E2AF5B55-48D8-4769-8C7D-1C8F58CC2D5D}" srcOrd="3" destOrd="0" presId="urn:microsoft.com/office/officeart/2005/8/layout/cycle3"/>
    <dgm:cxn modelId="{79C834C7-30D2-4FA6-9643-54F6F56F8BAF}" type="presParOf" srcId="{4A0CEFF3-74E5-4CD7-A31D-5D9976A9E3C3}" destId="{68E5695D-CE37-462F-BF0F-006742A92B64}" srcOrd="4" destOrd="0" presId="urn:microsoft.com/office/officeart/2005/8/layout/cycle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2A506F-BB2E-44BF-B7ED-2EED053EFD5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D8EC03-46F7-494F-AE48-382EEA2659E3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7620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endParaRPr lang="ru-RU" dirty="0"/>
        </a:p>
      </dgm:t>
    </dgm:pt>
    <dgm:pt modelId="{F52E3BDD-A3B0-4B64-BA3F-D128BB546BE0}" type="parTrans" cxnId="{C8405729-B336-45F8-BFCF-AFD9D82F254F}">
      <dgm:prSet/>
      <dgm:spPr/>
      <dgm:t>
        <a:bodyPr/>
        <a:lstStyle/>
        <a:p>
          <a:endParaRPr lang="ru-RU"/>
        </a:p>
      </dgm:t>
    </dgm:pt>
    <dgm:pt modelId="{951761DD-A318-4B0D-8454-95DDEE905A4E}" type="sibTrans" cxnId="{C8405729-B336-45F8-BFCF-AFD9D82F254F}">
      <dgm:prSet/>
      <dgm:spPr/>
      <dgm:t>
        <a:bodyPr/>
        <a:lstStyle/>
        <a:p>
          <a:endParaRPr lang="ru-RU"/>
        </a:p>
      </dgm:t>
    </dgm:pt>
    <dgm:pt modelId="{6E87AC89-74ED-4358-9683-AFC24BE68C8E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сочетать получение образования с профессиональной трудовой деятельностью;</a:t>
          </a:r>
          <a:endParaRPr lang="ru-RU" dirty="0"/>
        </a:p>
      </dgm:t>
    </dgm:pt>
    <dgm:pt modelId="{8449C552-2F78-429B-A006-C88E2180A417}" type="parTrans" cxnId="{762538BE-C6EE-4807-AE6C-394C1AF55DB8}">
      <dgm:prSet/>
      <dgm:spPr/>
      <dgm:t>
        <a:bodyPr/>
        <a:lstStyle/>
        <a:p>
          <a:endParaRPr lang="ru-RU"/>
        </a:p>
      </dgm:t>
    </dgm:pt>
    <dgm:pt modelId="{6A381280-4CC8-4FE4-AE8D-E6283F00AE9A}" type="sibTrans" cxnId="{762538BE-C6EE-4807-AE6C-394C1AF55DB8}">
      <dgm:prSet/>
      <dgm:spPr/>
      <dgm:t>
        <a:bodyPr/>
        <a:lstStyle/>
        <a:p>
          <a:endParaRPr lang="ru-RU"/>
        </a:p>
      </dgm:t>
    </dgm:pt>
    <dgm:pt modelId="{2AED0459-DECA-4423-9429-123939BFD794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ведется обучение специалистов среднего звена без отрыва от производства;</a:t>
          </a:r>
          <a:endParaRPr lang="ru-RU" dirty="0"/>
        </a:p>
      </dgm:t>
    </dgm:pt>
    <dgm:pt modelId="{8E5F7361-782D-46E2-92FB-8BD9E5E4C9D5}" type="parTrans" cxnId="{AA433342-878D-424A-B0AB-93519CA6B710}">
      <dgm:prSet/>
      <dgm:spPr/>
      <dgm:t>
        <a:bodyPr/>
        <a:lstStyle/>
        <a:p>
          <a:endParaRPr lang="ru-RU"/>
        </a:p>
      </dgm:t>
    </dgm:pt>
    <dgm:pt modelId="{315C4764-53BE-42DF-9CFD-863C9613895E}" type="sibTrans" cxnId="{AA433342-878D-424A-B0AB-93519CA6B710}">
      <dgm:prSet/>
      <dgm:spPr/>
      <dgm:t>
        <a:bodyPr/>
        <a:lstStyle/>
        <a:p>
          <a:endParaRPr lang="ru-RU"/>
        </a:p>
      </dgm:t>
    </dgm:pt>
    <dgm:pt modelId="{42A4ACA0-A731-414C-9F63-D571ED7973D7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76200">
          <a:solidFill>
            <a:schemeClr val="bg1">
              <a:lumMod val="90000"/>
              <a:lumOff val="10000"/>
            </a:schemeClr>
          </a:solidFill>
        </a:ln>
      </dgm:spPr>
      <dgm:t>
        <a:bodyPr/>
        <a:lstStyle/>
        <a:p>
          <a:endParaRPr lang="ru-RU" dirty="0"/>
        </a:p>
      </dgm:t>
    </dgm:pt>
    <dgm:pt modelId="{D3129422-B002-4E9E-B170-0CA9D4BB78B6}" type="parTrans" cxnId="{7769023C-5617-49B2-8FBE-4600E43F21B0}">
      <dgm:prSet/>
      <dgm:spPr/>
      <dgm:t>
        <a:bodyPr/>
        <a:lstStyle/>
        <a:p>
          <a:endParaRPr lang="ru-RU"/>
        </a:p>
      </dgm:t>
    </dgm:pt>
    <dgm:pt modelId="{26CE0AD4-0080-4F71-8A88-1B83C4008D73}" type="sibTrans" cxnId="{7769023C-5617-49B2-8FBE-4600E43F21B0}">
      <dgm:prSet/>
      <dgm:spPr/>
      <dgm:t>
        <a:bodyPr/>
        <a:lstStyle/>
        <a:p>
          <a:endParaRPr lang="ru-RU"/>
        </a:p>
      </dgm:t>
    </dgm:pt>
    <dgm:pt modelId="{DA5F90AF-9B88-4464-B301-8873DF9C9C17}">
      <dgm:prSet phldrT="[Текст]"/>
      <dgm:spPr/>
      <dgm:t>
        <a:bodyPr/>
        <a:lstStyle/>
        <a:p>
          <a:endParaRPr lang="ru-RU" b="1" dirty="0">
            <a:solidFill>
              <a:srgbClr val="C00000"/>
            </a:solidFill>
          </a:endParaRPr>
        </a:p>
      </dgm:t>
    </dgm:pt>
    <dgm:pt modelId="{B34B5428-E4A4-43A5-9D67-51C5E3CCE4AA}" type="parTrans" cxnId="{3CCA30A4-DB5C-4945-8E72-6626B13CB14C}">
      <dgm:prSet/>
      <dgm:spPr/>
      <dgm:t>
        <a:bodyPr/>
        <a:lstStyle/>
        <a:p>
          <a:endParaRPr lang="ru-RU"/>
        </a:p>
      </dgm:t>
    </dgm:pt>
    <dgm:pt modelId="{370CB6D3-F78F-40EB-83F3-D73FC94B6741}" type="sibTrans" cxnId="{3CCA30A4-DB5C-4945-8E72-6626B13CB14C}">
      <dgm:prSet/>
      <dgm:spPr/>
      <dgm:t>
        <a:bodyPr/>
        <a:lstStyle/>
        <a:p>
          <a:endParaRPr lang="ru-RU"/>
        </a:p>
      </dgm:t>
    </dgm:pt>
    <dgm:pt modelId="{460309B1-920B-491C-B8FF-6D1CFAEE7999}">
      <dgm:prSet phldrT="[Текст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76200">
          <a:solidFill>
            <a:schemeClr val="bg1"/>
          </a:solidFill>
        </a:ln>
      </dgm:spPr>
      <dgm:t>
        <a:bodyPr/>
        <a:lstStyle/>
        <a:p>
          <a:endParaRPr lang="ru-RU" dirty="0"/>
        </a:p>
      </dgm:t>
    </dgm:pt>
    <dgm:pt modelId="{4248F2A4-554D-4BF9-96E3-294783802BE2}" type="parTrans" cxnId="{27F4221A-4878-4DC6-8E87-8C23AB5FBF38}">
      <dgm:prSet/>
      <dgm:spPr/>
      <dgm:t>
        <a:bodyPr/>
        <a:lstStyle/>
        <a:p>
          <a:endParaRPr lang="ru-RU"/>
        </a:p>
      </dgm:t>
    </dgm:pt>
    <dgm:pt modelId="{29C8763D-4D87-44A8-943F-07C8DADDB990}" type="sibTrans" cxnId="{27F4221A-4878-4DC6-8E87-8C23AB5FBF38}">
      <dgm:prSet/>
      <dgm:spPr/>
      <dgm:t>
        <a:bodyPr/>
        <a:lstStyle/>
        <a:p>
          <a:endParaRPr lang="ru-RU"/>
        </a:p>
      </dgm:t>
    </dgm:pt>
    <dgm:pt modelId="{10E14A34-3851-4DB6-88F8-50813950CD07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умение учиться самостоятельно</a:t>
          </a:r>
          <a:endParaRPr lang="ru-RU" b="1" dirty="0">
            <a:solidFill>
              <a:srgbClr val="C00000"/>
            </a:solidFill>
          </a:endParaRPr>
        </a:p>
      </dgm:t>
    </dgm:pt>
    <dgm:pt modelId="{7A446023-5871-49ED-92FB-2A5659140247}" type="parTrans" cxnId="{E0A1317D-182B-43F9-B839-1AB1231F5FBD}">
      <dgm:prSet/>
      <dgm:spPr/>
      <dgm:t>
        <a:bodyPr/>
        <a:lstStyle/>
        <a:p>
          <a:endParaRPr lang="ru-RU"/>
        </a:p>
      </dgm:t>
    </dgm:pt>
    <dgm:pt modelId="{E0C0B1F8-BC51-49C0-84BE-DB9C9E1A8376}" type="sibTrans" cxnId="{E0A1317D-182B-43F9-B839-1AB1231F5FBD}">
      <dgm:prSet/>
      <dgm:spPr/>
      <dgm:t>
        <a:bodyPr/>
        <a:lstStyle/>
        <a:p>
          <a:endParaRPr lang="ru-RU"/>
        </a:p>
      </dgm:t>
    </dgm:pt>
    <dgm:pt modelId="{E2DB0D99-769C-44C5-93A8-3511DB58D2B1}">
      <dgm:prSet phldrT="[Текст]" phldr="1"/>
      <dgm:spPr/>
      <dgm:t>
        <a:bodyPr/>
        <a:lstStyle/>
        <a:p>
          <a:endParaRPr lang="ru-RU"/>
        </a:p>
      </dgm:t>
    </dgm:pt>
    <dgm:pt modelId="{3D13B50F-05C1-4059-91A0-80723F5EE9D2}" type="parTrans" cxnId="{FA2F626C-47F9-4046-9422-A995064DB562}">
      <dgm:prSet/>
      <dgm:spPr/>
      <dgm:t>
        <a:bodyPr/>
        <a:lstStyle/>
        <a:p>
          <a:endParaRPr lang="ru-RU"/>
        </a:p>
      </dgm:t>
    </dgm:pt>
    <dgm:pt modelId="{37A9AB5E-EAC3-4805-BBB7-957D4470F9F0}" type="sibTrans" cxnId="{FA2F626C-47F9-4046-9422-A995064DB562}">
      <dgm:prSet/>
      <dgm:spPr/>
      <dgm:t>
        <a:bodyPr/>
        <a:lstStyle/>
        <a:p>
          <a:endParaRPr lang="ru-RU"/>
        </a:p>
      </dgm:t>
    </dgm:pt>
    <dgm:pt modelId="{68821897-A40E-4F86-B32F-DE4D71606EE5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знание производства;</a:t>
          </a:r>
          <a:endParaRPr lang="ru-RU" b="1" dirty="0">
            <a:solidFill>
              <a:srgbClr val="C00000"/>
            </a:solidFill>
          </a:endParaRPr>
        </a:p>
      </dgm:t>
    </dgm:pt>
    <dgm:pt modelId="{A4CCD738-A66E-40F1-9259-F145F0BC030E}" type="parTrans" cxnId="{91A26A90-4CE9-4A8E-9082-ACB2873F433D}">
      <dgm:prSet/>
      <dgm:spPr/>
      <dgm:t>
        <a:bodyPr/>
        <a:lstStyle/>
        <a:p>
          <a:endParaRPr lang="ru-RU"/>
        </a:p>
      </dgm:t>
    </dgm:pt>
    <dgm:pt modelId="{0E3B48FB-E15D-416E-84B5-06020063F399}" type="sibTrans" cxnId="{91A26A90-4CE9-4A8E-9082-ACB2873F433D}">
      <dgm:prSet/>
      <dgm:spPr/>
      <dgm:t>
        <a:bodyPr/>
        <a:lstStyle/>
        <a:p>
          <a:endParaRPr lang="ru-RU"/>
        </a:p>
      </dgm:t>
    </dgm:pt>
    <dgm:pt modelId="{53D7790E-D47F-440C-8856-9A57A79029E4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опыт трудового и человеческого общения в коллективе;</a:t>
          </a:r>
          <a:endParaRPr lang="ru-RU" b="1" dirty="0">
            <a:solidFill>
              <a:srgbClr val="C00000"/>
            </a:solidFill>
          </a:endParaRPr>
        </a:p>
      </dgm:t>
    </dgm:pt>
    <dgm:pt modelId="{1103FC8F-86A1-48F8-9437-067CE3C745CA}" type="parTrans" cxnId="{740289AB-41C7-46DD-9882-7DE7F834BA6C}">
      <dgm:prSet/>
      <dgm:spPr/>
      <dgm:t>
        <a:bodyPr/>
        <a:lstStyle/>
        <a:p>
          <a:endParaRPr lang="ru-RU"/>
        </a:p>
      </dgm:t>
    </dgm:pt>
    <dgm:pt modelId="{72ACABB3-476D-4558-A1B2-E47AC6A467F9}" type="sibTrans" cxnId="{740289AB-41C7-46DD-9882-7DE7F834BA6C}">
      <dgm:prSet/>
      <dgm:spPr/>
      <dgm:t>
        <a:bodyPr/>
        <a:lstStyle/>
        <a:p>
          <a:endParaRPr lang="ru-RU"/>
        </a:p>
      </dgm:t>
    </dgm:pt>
    <dgm:pt modelId="{D2DF3F9B-93F5-4881-85D2-4518FE8B3B54}" type="pres">
      <dgm:prSet presAssocID="{AD2A506F-BB2E-44BF-B7ED-2EED053EFD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F0A812-FA37-4F53-8530-6A5BBA95E0BB}" type="pres">
      <dgm:prSet presAssocID="{28D8EC03-46F7-494F-AE48-382EEA2659E3}" presName="composite" presStyleCnt="0"/>
      <dgm:spPr/>
    </dgm:pt>
    <dgm:pt modelId="{3CCBA991-C7B2-4687-AAE3-3986356476DA}" type="pres">
      <dgm:prSet presAssocID="{28D8EC03-46F7-494F-AE48-382EEA2659E3}" presName="parentText" presStyleLbl="alignNode1" presStyleIdx="0" presStyleCnt="3" custScaleX="89633" custScaleY="71343" custLinFactNeighborX="-4851" custLinFactNeighborY="-21368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3AD4B6B-C192-4245-A1AE-E58FC1144FF8}" type="pres">
      <dgm:prSet presAssocID="{28D8EC03-46F7-494F-AE48-382EEA2659E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7EC3B-3D91-41F7-8573-76332B0AE59A}" type="pres">
      <dgm:prSet presAssocID="{951761DD-A318-4B0D-8454-95DDEE905A4E}" presName="sp" presStyleCnt="0"/>
      <dgm:spPr/>
    </dgm:pt>
    <dgm:pt modelId="{A60D4DBD-7FDB-4927-A71C-EF2C1E7B7106}" type="pres">
      <dgm:prSet presAssocID="{42A4ACA0-A731-414C-9F63-D571ED7973D7}" presName="composite" presStyleCnt="0"/>
      <dgm:spPr/>
    </dgm:pt>
    <dgm:pt modelId="{74065B91-29DA-42A0-8608-A0F8E120EAEA}" type="pres">
      <dgm:prSet presAssocID="{42A4ACA0-A731-414C-9F63-D571ED7973D7}" presName="parentText" presStyleLbl="alignNode1" presStyleIdx="1" presStyleCnt="3" custScaleX="94676" custScaleY="65050" custLinFactNeighborX="-9703" custLinFactNeighborY="-5826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FAB0DA7C-0C35-4E05-9298-9BD2925706DC}" type="pres">
      <dgm:prSet presAssocID="{42A4ACA0-A731-414C-9F63-D571ED7973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D7307-7506-4EDD-9C98-AB53E9330C3F}" type="pres">
      <dgm:prSet presAssocID="{26CE0AD4-0080-4F71-8A88-1B83C4008D73}" presName="sp" presStyleCnt="0"/>
      <dgm:spPr/>
    </dgm:pt>
    <dgm:pt modelId="{B2E11307-1088-40B2-9100-4192E5241F91}" type="pres">
      <dgm:prSet presAssocID="{460309B1-920B-491C-B8FF-6D1CFAEE7999}" presName="composite" presStyleCnt="0"/>
      <dgm:spPr/>
    </dgm:pt>
    <dgm:pt modelId="{432250AA-B612-4E09-9FB4-ADA975C77169}" type="pres">
      <dgm:prSet presAssocID="{460309B1-920B-491C-B8FF-6D1CFAEE7999}" presName="parentText" presStyleLbl="alignNode1" presStyleIdx="2" presStyleCnt="3" custScaleX="100000" custScaleY="64852" custLinFactNeighborX="-9703" custLinFactNeighborY="12613">
        <dgm:presLayoutVars>
          <dgm:chMax val="1"/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FE01A1F-73F8-4371-874B-B547AE5FAA46}" type="pres">
      <dgm:prSet presAssocID="{460309B1-920B-491C-B8FF-6D1CFAEE7999}" presName="descendantText" presStyleLbl="alignAcc1" presStyleIdx="2" presStyleCnt="3" custScaleY="67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44DA2B-4D1A-4871-9CB5-8D1DCF0D5D6F}" type="presOf" srcId="{68821897-A40E-4F86-B32F-DE4D71606EE5}" destId="{FAB0DA7C-0C35-4E05-9298-9BD2925706DC}" srcOrd="0" destOrd="1" presId="urn:microsoft.com/office/officeart/2005/8/layout/chevron2"/>
    <dgm:cxn modelId="{9BB9EE0B-E263-4A46-A970-A606F8255138}" type="presOf" srcId="{53D7790E-D47F-440C-8856-9A57A79029E4}" destId="{FAB0DA7C-0C35-4E05-9298-9BD2925706DC}" srcOrd="0" destOrd="2" presId="urn:microsoft.com/office/officeart/2005/8/layout/chevron2"/>
    <dgm:cxn modelId="{DFEA775C-782B-4AB8-B90D-24D4ED17A44D}" type="presOf" srcId="{6E87AC89-74ED-4358-9683-AFC24BE68C8E}" destId="{93AD4B6B-C192-4245-A1AE-E58FC1144FF8}" srcOrd="0" destOrd="0" presId="urn:microsoft.com/office/officeart/2005/8/layout/chevron2"/>
    <dgm:cxn modelId="{90566751-728C-4263-8274-8DBC418C6583}" type="presOf" srcId="{E2DB0D99-769C-44C5-93A8-3511DB58D2B1}" destId="{4FE01A1F-73F8-4371-874B-B547AE5FAA46}" srcOrd="0" destOrd="1" presId="urn:microsoft.com/office/officeart/2005/8/layout/chevron2"/>
    <dgm:cxn modelId="{91A26A90-4CE9-4A8E-9082-ACB2873F433D}" srcId="{42A4ACA0-A731-414C-9F63-D571ED7973D7}" destId="{68821897-A40E-4F86-B32F-DE4D71606EE5}" srcOrd="1" destOrd="0" parTransId="{A4CCD738-A66E-40F1-9259-F145F0BC030E}" sibTransId="{0E3B48FB-E15D-416E-84B5-06020063F399}"/>
    <dgm:cxn modelId="{E0A1317D-182B-43F9-B839-1AB1231F5FBD}" srcId="{460309B1-920B-491C-B8FF-6D1CFAEE7999}" destId="{10E14A34-3851-4DB6-88F8-50813950CD07}" srcOrd="0" destOrd="0" parTransId="{7A446023-5871-49ED-92FB-2A5659140247}" sibTransId="{E0C0B1F8-BC51-49C0-84BE-DB9C9E1A8376}"/>
    <dgm:cxn modelId="{27DCDF28-720A-4854-B9E5-96261BC6EB59}" type="presOf" srcId="{2AED0459-DECA-4423-9429-123939BFD794}" destId="{93AD4B6B-C192-4245-A1AE-E58FC1144FF8}" srcOrd="0" destOrd="1" presId="urn:microsoft.com/office/officeart/2005/8/layout/chevron2"/>
    <dgm:cxn modelId="{27F4221A-4878-4DC6-8E87-8C23AB5FBF38}" srcId="{AD2A506F-BB2E-44BF-B7ED-2EED053EFD56}" destId="{460309B1-920B-491C-B8FF-6D1CFAEE7999}" srcOrd="2" destOrd="0" parTransId="{4248F2A4-554D-4BF9-96E3-294783802BE2}" sibTransId="{29C8763D-4D87-44A8-943F-07C8DADDB990}"/>
    <dgm:cxn modelId="{C8405729-B336-45F8-BFCF-AFD9D82F254F}" srcId="{AD2A506F-BB2E-44BF-B7ED-2EED053EFD56}" destId="{28D8EC03-46F7-494F-AE48-382EEA2659E3}" srcOrd="0" destOrd="0" parTransId="{F52E3BDD-A3B0-4B64-BA3F-D128BB546BE0}" sibTransId="{951761DD-A318-4B0D-8454-95DDEE905A4E}"/>
    <dgm:cxn modelId="{223DE472-9A9E-4F46-A5ED-035A1E991894}" type="presOf" srcId="{DA5F90AF-9B88-4464-B301-8873DF9C9C17}" destId="{FAB0DA7C-0C35-4E05-9298-9BD2925706DC}" srcOrd="0" destOrd="0" presId="urn:microsoft.com/office/officeart/2005/8/layout/chevron2"/>
    <dgm:cxn modelId="{ADD04453-B402-40C1-8F69-C76EC65DB3EC}" type="presOf" srcId="{42A4ACA0-A731-414C-9F63-D571ED7973D7}" destId="{74065B91-29DA-42A0-8608-A0F8E120EAEA}" srcOrd="0" destOrd="0" presId="urn:microsoft.com/office/officeart/2005/8/layout/chevron2"/>
    <dgm:cxn modelId="{EC78C7AB-52B3-4964-9C38-7955ADD32C7A}" type="presOf" srcId="{28D8EC03-46F7-494F-AE48-382EEA2659E3}" destId="{3CCBA991-C7B2-4687-AAE3-3986356476DA}" srcOrd="0" destOrd="0" presId="urn:microsoft.com/office/officeart/2005/8/layout/chevron2"/>
    <dgm:cxn modelId="{7769023C-5617-49B2-8FBE-4600E43F21B0}" srcId="{AD2A506F-BB2E-44BF-B7ED-2EED053EFD56}" destId="{42A4ACA0-A731-414C-9F63-D571ED7973D7}" srcOrd="1" destOrd="0" parTransId="{D3129422-B002-4E9E-B170-0CA9D4BB78B6}" sibTransId="{26CE0AD4-0080-4F71-8A88-1B83C4008D73}"/>
    <dgm:cxn modelId="{B2A89528-C064-40D8-A3EE-B4F51E52CC4C}" type="presOf" srcId="{460309B1-920B-491C-B8FF-6D1CFAEE7999}" destId="{432250AA-B612-4E09-9FB4-ADA975C77169}" srcOrd="0" destOrd="0" presId="urn:microsoft.com/office/officeart/2005/8/layout/chevron2"/>
    <dgm:cxn modelId="{762538BE-C6EE-4807-AE6C-394C1AF55DB8}" srcId="{28D8EC03-46F7-494F-AE48-382EEA2659E3}" destId="{6E87AC89-74ED-4358-9683-AFC24BE68C8E}" srcOrd="0" destOrd="0" parTransId="{8449C552-2F78-429B-A006-C88E2180A417}" sibTransId="{6A381280-4CC8-4FE4-AE8D-E6283F00AE9A}"/>
    <dgm:cxn modelId="{D112D0E2-7A9E-4119-ABC7-4D54AA11797B}" type="presOf" srcId="{10E14A34-3851-4DB6-88F8-50813950CD07}" destId="{4FE01A1F-73F8-4371-874B-B547AE5FAA46}" srcOrd="0" destOrd="0" presId="urn:microsoft.com/office/officeart/2005/8/layout/chevron2"/>
    <dgm:cxn modelId="{740289AB-41C7-46DD-9882-7DE7F834BA6C}" srcId="{42A4ACA0-A731-414C-9F63-D571ED7973D7}" destId="{53D7790E-D47F-440C-8856-9A57A79029E4}" srcOrd="2" destOrd="0" parTransId="{1103FC8F-86A1-48F8-9437-067CE3C745CA}" sibTransId="{72ACABB3-476D-4558-A1B2-E47AC6A467F9}"/>
    <dgm:cxn modelId="{FA2F626C-47F9-4046-9422-A995064DB562}" srcId="{460309B1-920B-491C-B8FF-6D1CFAEE7999}" destId="{E2DB0D99-769C-44C5-93A8-3511DB58D2B1}" srcOrd="1" destOrd="0" parTransId="{3D13B50F-05C1-4059-91A0-80723F5EE9D2}" sibTransId="{37A9AB5E-EAC3-4805-BBB7-957D4470F9F0}"/>
    <dgm:cxn modelId="{AA433342-878D-424A-B0AB-93519CA6B710}" srcId="{28D8EC03-46F7-494F-AE48-382EEA2659E3}" destId="{2AED0459-DECA-4423-9429-123939BFD794}" srcOrd="1" destOrd="0" parTransId="{8E5F7361-782D-46E2-92FB-8BD9E5E4C9D5}" sibTransId="{315C4764-53BE-42DF-9CFD-863C9613895E}"/>
    <dgm:cxn modelId="{3CCA30A4-DB5C-4945-8E72-6626B13CB14C}" srcId="{42A4ACA0-A731-414C-9F63-D571ED7973D7}" destId="{DA5F90AF-9B88-4464-B301-8873DF9C9C17}" srcOrd="0" destOrd="0" parTransId="{B34B5428-E4A4-43A5-9D67-51C5E3CCE4AA}" sibTransId="{370CB6D3-F78F-40EB-83F3-D73FC94B6741}"/>
    <dgm:cxn modelId="{42B71C77-FAA0-4526-B198-3AD50DA3A18B}" type="presOf" srcId="{AD2A506F-BB2E-44BF-B7ED-2EED053EFD56}" destId="{D2DF3F9B-93F5-4881-85D2-4518FE8B3B54}" srcOrd="0" destOrd="0" presId="urn:microsoft.com/office/officeart/2005/8/layout/chevron2"/>
    <dgm:cxn modelId="{E3E7E7BC-7480-44F2-ABA9-2656058501FB}" type="presParOf" srcId="{D2DF3F9B-93F5-4881-85D2-4518FE8B3B54}" destId="{DDF0A812-FA37-4F53-8530-6A5BBA95E0BB}" srcOrd="0" destOrd="0" presId="urn:microsoft.com/office/officeart/2005/8/layout/chevron2"/>
    <dgm:cxn modelId="{919AC3FF-4BF4-4157-BE53-63A10C38EC40}" type="presParOf" srcId="{DDF0A812-FA37-4F53-8530-6A5BBA95E0BB}" destId="{3CCBA991-C7B2-4687-AAE3-3986356476DA}" srcOrd="0" destOrd="0" presId="urn:microsoft.com/office/officeart/2005/8/layout/chevron2"/>
    <dgm:cxn modelId="{833DEBF5-A951-4666-8189-A905D6F6D812}" type="presParOf" srcId="{DDF0A812-FA37-4F53-8530-6A5BBA95E0BB}" destId="{93AD4B6B-C192-4245-A1AE-E58FC1144FF8}" srcOrd="1" destOrd="0" presId="urn:microsoft.com/office/officeart/2005/8/layout/chevron2"/>
    <dgm:cxn modelId="{4D784353-8A58-45A1-A155-79AD9B137553}" type="presParOf" srcId="{D2DF3F9B-93F5-4881-85D2-4518FE8B3B54}" destId="{55B7EC3B-3D91-41F7-8573-76332B0AE59A}" srcOrd="1" destOrd="0" presId="urn:microsoft.com/office/officeart/2005/8/layout/chevron2"/>
    <dgm:cxn modelId="{BDDC2871-AC5F-4D95-B2EC-277524F681EF}" type="presParOf" srcId="{D2DF3F9B-93F5-4881-85D2-4518FE8B3B54}" destId="{A60D4DBD-7FDB-4927-A71C-EF2C1E7B7106}" srcOrd="2" destOrd="0" presId="urn:microsoft.com/office/officeart/2005/8/layout/chevron2"/>
    <dgm:cxn modelId="{766B7006-2B0C-416A-8FB4-F90BD3299360}" type="presParOf" srcId="{A60D4DBD-7FDB-4927-A71C-EF2C1E7B7106}" destId="{74065B91-29DA-42A0-8608-A0F8E120EAEA}" srcOrd="0" destOrd="0" presId="urn:microsoft.com/office/officeart/2005/8/layout/chevron2"/>
    <dgm:cxn modelId="{58EAA601-D1A0-4E8B-AA35-93CB6C0DA72A}" type="presParOf" srcId="{A60D4DBD-7FDB-4927-A71C-EF2C1E7B7106}" destId="{FAB0DA7C-0C35-4E05-9298-9BD2925706DC}" srcOrd="1" destOrd="0" presId="urn:microsoft.com/office/officeart/2005/8/layout/chevron2"/>
    <dgm:cxn modelId="{9D0C6BBB-42C9-4B0F-B491-46A8959EF898}" type="presParOf" srcId="{D2DF3F9B-93F5-4881-85D2-4518FE8B3B54}" destId="{CAED7307-7506-4EDD-9C98-AB53E9330C3F}" srcOrd="3" destOrd="0" presId="urn:microsoft.com/office/officeart/2005/8/layout/chevron2"/>
    <dgm:cxn modelId="{3FCC4F41-4E60-4CF1-BF91-1A23F4B3C0EA}" type="presParOf" srcId="{D2DF3F9B-93F5-4881-85D2-4518FE8B3B54}" destId="{B2E11307-1088-40B2-9100-4192E5241F91}" srcOrd="4" destOrd="0" presId="urn:microsoft.com/office/officeart/2005/8/layout/chevron2"/>
    <dgm:cxn modelId="{1DB6D278-F5E1-4DE2-98F1-AF4F0BCA3AC6}" type="presParOf" srcId="{B2E11307-1088-40B2-9100-4192E5241F91}" destId="{432250AA-B612-4E09-9FB4-ADA975C77169}" srcOrd="0" destOrd="0" presId="urn:microsoft.com/office/officeart/2005/8/layout/chevron2"/>
    <dgm:cxn modelId="{1298AF24-07CB-4B1D-B9A6-D8305BFB23C3}" type="presParOf" srcId="{B2E11307-1088-40B2-9100-4192E5241F91}" destId="{4FE01A1F-73F8-4371-874B-B547AE5FAA4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1059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 b="0">
                  <a:latin typeface="Times New Roman" pitchFamily="18" charset="0"/>
                </a:endParaRPr>
              </a:p>
            </p:txBody>
          </p:sp>
          <p:sp>
            <p:nvSpPr>
              <p:cNvPr id="11059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 b="0">
                  <a:latin typeface="Times New Roman" pitchFamily="18" charset="0"/>
                </a:endParaRPr>
              </a:p>
            </p:txBody>
          </p:sp>
          <p:sp>
            <p:nvSpPr>
              <p:cNvPr id="11059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10601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 b="0">
                  <a:latin typeface="Times New Roman" pitchFamily="18" charset="0"/>
                </a:endParaRPr>
              </a:p>
            </p:txBody>
          </p:sp>
          <p:sp>
            <p:nvSpPr>
              <p:cNvPr id="110602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060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06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060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06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060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ECB1F60-CD1B-4FD6-B02D-52CAB60997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A542E-81F4-47F5-88E5-45F03C2A0D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651C4-116F-4B1D-AD14-FA91549657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0C02B-408E-4E19-A406-4DFDE72368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DD94F-BE7C-4FB9-B8C2-89B4E5AAFF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81FC8-4558-4A0E-BC04-04F5F5889A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D8E6-38B2-46CF-ACA1-EFEBA92EDB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11DD8-60D4-4F4B-8B41-4B107368EA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2CD9F-6E0D-430D-9D34-4875AEAB59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AAA4C-17C0-4803-8AA2-C62810DC7A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8D1C1-E06D-48EF-B314-12916C6E5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957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957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 b="0">
                  <a:latin typeface="Times New Roman" pitchFamily="18" charset="0"/>
                </a:endParaRPr>
              </a:p>
            </p:txBody>
          </p:sp>
          <p:sp>
            <p:nvSpPr>
              <p:cNvPr id="10957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95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95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95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95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95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fld id="{314BAE51-7BDA-45CF-A8CA-400D68FFF5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1143000"/>
            <a:ext cx="5443558" cy="1357306"/>
          </a:xfrm>
        </p:spPr>
        <p:txBody>
          <a:bodyPr/>
          <a:lstStyle/>
          <a:p>
            <a:r>
              <a:rPr lang="en-US" sz="4000" b="1" i="1" dirty="0" smtClean="0">
                <a:solidFill>
                  <a:schemeClr val="bg1"/>
                </a:solidFill>
              </a:rPr>
              <a:t/>
            </a:r>
            <a:br>
              <a:rPr lang="en-US" sz="4000" b="1" i="1" dirty="0" smtClean="0">
                <a:solidFill>
                  <a:schemeClr val="bg1"/>
                </a:solidFill>
              </a:rPr>
            </a:br>
            <a:r>
              <a:rPr lang="ru-RU" sz="3600" b="1" i="1" dirty="0" smtClean="0">
                <a:solidFill>
                  <a:schemeClr val="bg1"/>
                </a:solidFill>
              </a:rPr>
              <a:t>ОРГАНИЗАЦИЯ</a:t>
            </a:r>
            <a:br>
              <a:rPr lang="ru-RU" sz="3600" b="1" i="1" dirty="0" smtClean="0">
                <a:solidFill>
                  <a:schemeClr val="bg1"/>
                </a:solidFill>
              </a:rPr>
            </a:br>
            <a:r>
              <a:rPr lang="ru-RU" sz="3600" b="1" i="1" dirty="0" smtClean="0">
                <a:solidFill>
                  <a:schemeClr val="bg1"/>
                </a:solidFill>
              </a:rPr>
              <a:t>УЧЕБНОГО ПРОЦЕССА НА ЗАОЧНОМ ОТДЕЛЕНИИ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35254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9"/>
            <a:ext cx="7772400" cy="107157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Основной формой организации образовательного процесса на заочном отделении  является лабораторно-экзаменационная сессия.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u="sng" dirty="0" smtClean="0">
                <a:solidFill>
                  <a:srgbClr val="C00000"/>
                </a:solidFill>
              </a:rPr>
              <a:t>Проводится с целью определения: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- полноты теоретических знаний по дисциплине, профессиональному модулю учебной и производственной практики;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- уровня </a:t>
            </a:r>
            <a:r>
              <a:rPr lang="ru-RU" sz="2000" b="1" dirty="0" err="1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сформированности</a:t>
            </a: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умений применять полученные теоретические знания профессиональные навыки при решении практических задач и выполнении лабораторных работ;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- наличия умений самостоятельной работы с учебной литературой учебно-методическими материалами;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 заочной форме обучения оценка качества освоения ППССЗ включает текущий контроль успеваемости, промежуточную и государственную (итоговую) аттестацию обучающихся.  </a:t>
            </a:r>
            <a:r>
              <a:rPr lang="ru-RU" sz="18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1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Текущий контроль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успеваемости представляет собой контроль освоения программного материала учебных дисциплин, междисциплинарных курсов и имеет следующие виды: входной оперативный и рубежный контроль. Результаты текущего контроля успеваемости заносятся в журналы учебных занятий.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Промежуточная аттестация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обучающихся обеспечивает оперативное управление учебной деятельностью обучающихся и ее корректировку, проводится с целью определения соответствия уровня и качества подготовки выпускников требованиям к результатам освоения программы подготовки, наличия умений самостоятельной работы.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Государственная (итоговая) аттестация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осуществляется в соответствии с приказом Министерства образования и науки РФ от 16 августа 2013 г. N 968 "Об утверждении Порядка проведения государственной итоговой аттестации по образовательным программам среднего профессионального образования" </a:t>
            </a:r>
          </a:p>
          <a:p>
            <a:endParaRPr lang="ru-RU" sz="18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(ДКР) Домашняя контрольная работа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В период между сессиями студентами по заочной форме обучения выполняются </a:t>
            </a:r>
            <a:r>
              <a:rPr lang="ru-RU" sz="2000" b="1" dirty="0" smtClean="0">
                <a:solidFill>
                  <a:srgbClr val="C00000"/>
                </a:solidFill>
              </a:rPr>
              <a:t>домашние контрольные работы</a:t>
            </a: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, </a:t>
            </a:r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количество которых в учебном году </a:t>
            </a:r>
            <a:r>
              <a:rPr lang="ru-RU" sz="2000" b="1" dirty="0" smtClean="0">
                <a:solidFill>
                  <a:srgbClr val="C00000"/>
                </a:solidFill>
              </a:rPr>
              <a:t>не более десяти</a:t>
            </a: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, </a:t>
            </a:r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а по отдельной дисциплине</a:t>
            </a: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- </a:t>
            </a:r>
            <a:r>
              <a:rPr lang="ru-RU" sz="2000" b="1" dirty="0" smtClean="0">
                <a:solidFill>
                  <a:srgbClr val="C00000"/>
                </a:solidFill>
              </a:rPr>
              <a:t>не более двух.</a:t>
            </a:r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Домашние контрольные работы подлежат обязательному </a:t>
            </a:r>
            <a:r>
              <a:rPr lang="ru-RU" sz="2000" b="1" dirty="0" smtClean="0">
                <a:solidFill>
                  <a:srgbClr val="C00000"/>
                </a:solidFill>
              </a:rPr>
              <a:t>рецензированию.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Каждая контрольная работа проверяется преподавателем в срок</a:t>
            </a:r>
            <a:r>
              <a:rPr lang="ru-RU" sz="2000" b="1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не более семи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дней. </a:t>
            </a:r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Общий срок нахождения домашней контрольной работы в образовательном учреждении не должен превышать </a:t>
            </a:r>
            <a:r>
              <a:rPr lang="ru-RU" sz="2000" b="1" dirty="0" smtClean="0">
                <a:solidFill>
                  <a:srgbClr val="C00000"/>
                </a:solidFill>
              </a:rPr>
              <a:t>двух недель</a:t>
            </a:r>
            <a:r>
              <a:rPr lang="ru-RU" sz="2000" dirty="0" smtClean="0">
                <a:solidFill>
                  <a:srgbClr val="C00000"/>
                </a:solidFill>
              </a:rPr>
              <a:t>. </a:t>
            </a:r>
            <a:r>
              <a:rPr lang="ru-RU" sz="2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Результаты проверки фиксируются в журнале учета домашних контрольных работ. </a:t>
            </a:r>
            <a:endParaRPr lang="ru-RU" sz="2000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КОНСУЛЬТАЦИИ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В рамках реализации ППССЗ проводятся консультации, которые могут быть </a:t>
            </a:r>
            <a:r>
              <a:rPr lang="ru-RU" sz="2400" dirty="0" smtClean="0">
                <a:solidFill>
                  <a:srgbClr val="C00000"/>
                </a:solidFill>
              </a:rPr>
              <a:t>групповыми</a:t>
            </a:r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, </a:t>
            </a:r>
            <a:r>
              <a:rPr lang="ru-RU" sz="2400" dirty="0" smtClean="0">
                <a:solidFill>
                  <a:srgbClr val="C00000"/>
                </a:solidFill>
              </a:rPr>
              <a:t>индивидуальными, письменными</a:t>
            </a:r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При заочной форме обучения консультации по всем дисциплинам, изучаемым в данном учебном году, планируются из расчета по </a:t>
            </a:r>
            <a:r>
              <a:rPr lang="ru-RU" sz="2400" dirty="0" smtClean="0">
                <a:solidFill>
                  <a:srgbClr val="C00000"/>
                </a:solidFill>
              </a:rPr>
              <a:t>4 часа в год на</a:t>
            </a:r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каждого студента </a:t>
            </a:r>
            <a:r>
              <a:rPr lang="ru-RU" sz="2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и могут проводиться как в период сессии, так и в межсессионное время. </a:t>
            </a:r>
            <a:endParaRPr lang="ru-RU" sz="2400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Документационное обеспечение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C00000"/>
                </a:solidFill>
              </a:rPr>
              <a:t>Рабочие учебные программы </a:t>
            </a: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по дисциплинам, профессиональным модулям;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C00000"/>
                </a:solidFill>
              </a:rPr>
              <a:t>Календарно-тематические планы </a:t>
            </a: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по дисциплинам и  профессиональным модулям;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C00000"/>
                </a:solidFill>
              </a:rPr>
              <a:t>Комплект контрольно-оценочных средств (КОС)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     (материалы дифференцированного зачета, экзамена, комплексного экзамена);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C00000"/>
                </a:solidFill>
              </a:rPr>
              <a:t>Методические рекомендации </a:t>
            </a: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по выполнению ДКР (домашней контрольной работы) </a:t>
            </a:r>
            <a:r>
              <a:rPr lang="ru-RU" sz="1800" dirty="0" smtClean="0">
                <a:solidFill>
                  <a:srgbClr val="C00000"/>
                </a:solidFill>
              </a:rPr>
              <a:t>и варианты ДКР </a:t>
            </a: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(не менее 10);</a:t>
            </a:r>
          </a:p>
          <a:p>
            <a:pPr>
              <a:buFont typeface="Wingdings" pitchFamily="2" charset="2"/>
              <a:buChar char="§"/>
            </a:pPr>
            <a:r>
              <a:rPr lang="ru-RU" sz="1800" dirty="0" smtClean="0">
                <a:solidFill>
                  <a:srgbClr val="C00000"/>
                </a:solidFill>
              </a:rPr>
              <a:t>Программы практик </a:t>
            </a:r>
            <a:r>
              <a:rPr lang="ru-RU" sz="1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(учебной, производственной, </a:t>
            </a:r>
            <a:r>
              <a:rPr lang="ru-RU" sz="180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преддипломной).</a:t>
            </a:r>
            <a:endParaRPr lang="ru-RU" sz="18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1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1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3c42514c69fb3254ff488a50abcbd6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7057" y="1600200"/>
            <a:ext cx="7247086" cy="453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Функционирование или организация учебного процесса на заочном отделении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Нормативно-правовые акты, регулирующие образовательные отношения между профессиональной образовательной организацией и студентами, обучающимися по заочной форме обучения.</a:t>
            </a: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043510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Конституция Российской Федерации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Кодексы РФ:</a:t>
            </a:r>
            <a:endParaRPr lang="ru-RU" sz="16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>
              <a:buNone/>
            </a:pP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    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Трудовой кодекс Российской Федерации от 30.12.2001 N 197-ФЗ (ред. от 06.04.2015, с </a:t>
            </a:r>
            <a:r>
              <a:rPr lang="ru-RU" sz="1600" dirty="0" err="1" smtClean="0">
                <a:solidFill>
                  <a:schemeClr val="tx2">
                    <a:lumMod val="10000"/>
                  </a:schemeClr>
                </a:solidFill>
              </a:rPr>
              <a:t>изм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. от 02.05.2015);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Федеральные законы РФ и Законы РФ:</a:t>
            </a:r>
            <a:endParaRPr lang="ru-RU" sz="16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>
              <a:buNone/>
            </a:pP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    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Федеральный закон от 29.12.2012 N 273-ФЗ (ред. от 31.12.2014, с </a:t>
            </a:r>
            <a:r>
              <a:rPr lang="ru-RU" sz="1600" dirty="0" err="1" smtClean="0">
                <a:solidFill>
                  <a:schemeClr val="tx2">
                    <a:lumMod val="10000"/>
                  </a:schemeClr>
                </a:solidFill>
              </a:rPr>
              <a:t>изм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. от 02.05.2015)</a:t>
            </a:r>
            <a:endParaRPr lang="en-US" sz="16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>
              <a:buNone/>
            </a:pPr>
            <a:r>
              <a:rPr lang="en-US" sz="1600" dirty="0" smtClean="0">
                <a:solidFill>
                  <a:schemeClr val="tx2">
                    <a:lumMod val="10000"/>
                  </a:schemeClr>
                </a:solidFill>
              </a:rPr>
              <a:t>    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 "Об образовании в Российской Федерации" (с </a:t>
            </a:r>
            <a:r>
              <a:rPr lang="ru-RU" sz="1600" dirty="0" err="1" smtClean="0">
                <a:solidFill>
                  <a:schemeClr val="tx2">
                    <a:lumMod val="10000"/>
                  </a:schemeClr>
                </a:solidFill>
              </a:rPr>
              <a:t>изм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. и доп., вступ. в силу с 31.03.2015);</a:t>
            </a:r>
            <a:endParaRPr lang="en-US" sz="16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Федеральный закон от 28.03.1998г.№ 53-ФЗ «О воинской обязанности и военной службе»;</a:t>
            </a:r>
            <a:endParaRPr lang="ru-RU" sz="1600" dirty="0" smtClean="0">
              <a:solidFill>
                <a:schemeClr val="tx2">
                  <a:lumMod val="10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Устав образовательной организации;</a:t>
            </a:r>
            <a:r>
              <a:rPr lang="ru-RU" sz="1600" b="1" dirty="0" smtClean="0"/>
              <a:t>,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Положения о заочном отделении.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Заочное обучение — форма обучения, которая сочетает в себе черты самообучения и очного обучения. Характеризуется </a:t>
            </a:r>
            <a:r>
              <a:rPr lang="ru-RU" sz="2400" b="1" dirty="0" err="1" smtClean="0">
                <a:solidFill>
                  <a:srgbClr val="C00000"/>
                </a:solidFill>
              </a:rPr>
              <a:t>фазностью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Заочная форма обучения позволяет: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571612"/>
          <a:ext cx="7229500" cy="4400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Обучение по заочной форме в настоящее время является: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наиболее экономичным способом получения среднего специального образования;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позволяет эффективно усваивать теоретические знания и практические навыки одновременно;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</a:rPr>
              <a:t>успешно сочетать обучение с профессиональной деятельностью.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Особенностью заочного обучения (по сравнению с очной формой) является: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Больший объем самостоятельной работы;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Гибкость: возможность заниматься в удобное время и в удобном темпе;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Возможность  обучения без отрыва от  основной  работы;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Возможность использования в учебных целях современных средства коммуникаций;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Возможность продолжения обучения в ВУЗе по сокращенному учебному плану;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Непрерывное совершенствование учебного процесса и его методического обеспечения.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ВИДЫ УЧЕБНОЙ ДЕЯТЕЛЬНОСТИ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rgbClr val="C00000"/>
                </a:solidFill>
              </a:rPr>
              <a:t>обзорные и установочные занятия;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практические занятия,;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лабораторные занятия;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индивидуальные занятия;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контрольные работы;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курсовые работы (проекты);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консультации;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производственная практика;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самостоятельная работа</a:t>
            </a:r>
            <a:endParaRPr lang="ru-RU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5">
  <a:themeElements>
    <a:clrScheme name="Слои 3">
      <a:dk1>
        <a:srgbClr val="79788A"/>
      </a:dk1>
      <a:lt1>
        <a:srgbClr val="FFFFFF"/>
      </a:lt1>
      <a:dk2>
        <a:srgbClr val="21203C"/>
      </a:dk2>
      <a:lt2>
        <a:srgbClr val="FFFFCC"/>
      </a:lt2>
      <a:accent1>
        <a:srgbClr val="476077"/>
      </a:accent1>
      <a:accent2>
        <a:srgbClr val="676C5A"/>
      </a:accent2>
      <a:accent3>
        <a:srgbClr val="ABABAF"/>
      </a:accent3>
      <a:accent4>
        <a:srgbClr val="DADADA"/>
      </a:accent4>
      <a:accent5>
        <a:srgbClr val="B1B6BD"/>
      </a:accent5>
      <a:accent6>
        <a:srgbClr val="5D6151"/>
      </a:accent6>
      <a:hlink>
        <a:srgbClr val="666699"/>
      </a:hlink>
      <a:folHlink>
        <a:srgbClr val="8CB0A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Che" pitchFamily="49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Che" pitchFamily="49" charset="-127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Тема15</Template>
  <TotalTime>465</TotalTime>
  <Words>631</Words>
  <PresentationFormat>Экран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Тема15</vt:lpstr>
      <vt:lpstr> ОРГАНИЗАЦИЯ УЧЕБНОГО ПРОЦЕССА НА ЗАОЧНОМ ОТДЕЛЕНИИ</vt:lpstr>
      <vt:lpstr>Функционирование или организация учебного процесса на заочном отделении</vt:lpstr>
      <vt:lpstr>Нормативно-правовые акты, регулирующие образовательные отношения между профессиональной образовательной организацией и студентами, обучающимися по заочной форме обучения. </vt:lpstr>
      <vt:lpstr>Заочное обучение — форма обучения, которая сочетает в себе черты самообучения и очного обучения. Характеризуется фазностью.  </vt:lpstr>
      <vt:lpstr>Слайд 5</vt:lpstr>
      <vt:lpstr>Заочная форма обучения позволяет:</vt:lpstr>
      <vt:lpstr>Обучение по заочной форме в настоящее время является:</vt:lpstr>
      <vt:lpstr>Особенностью заочного обучения (по сравнению с очной формой) является:</vt:lpstr>
      <vt:lpstr>ВИДЫ УЧЕБНОЙ ДЕЯТЕЛЬНОСТИ</vt:lpstr>
      <vt:lpstr>Основной формой организации образовательного процесса на заочном отделении  является лабораторно-экзаменационная сессия.  </vt:lpstr>
      <vt:lpstr>При заочной форме обучения оценка качества освоения ППССЗ включает текущий контроль успеваемости, промежуточную и государственную (итоговую) аттестацию обучающихся.   </vt:lpstr>
      <vt:lpstr>(ДКР) Домашняя контрольная работа</vt:lpstr>
      <vt:lpstr>КОНСУЛЬТАЦИИ</vt:lpstr>
      <vt:lpstr>Документационное обеспечение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УЧЕБНОГО ПРОЦЕССА НА ЗАОЧНОМ ОТДЕЛЕНИИ</dc:title>
  <cp:lastModifiedBy>Admin</cp:lastModifiedBy>
  <cp:revision>72</cp:revision>
  <dcterms:modified xsi:type="dcterms:W3CDTF">2018-01-10T16:18:29Z</dcterms:modified>
</cp:coreProperties>
</file>