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892" y="-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http://kenzo-resto.ru/media/cache/9d/eb/9deb1ef8cd2b5ab1b5245168195f90e9.jpg"/>
          <p:cNvPicPr/>
          <p:nvPr/>
        </p:nvPicPr>
        <p:blipFill>
          <a:blip r:embed="rId2" cstate="print"/>
          <a:srcRect l="18124" t="7759" r="17239" b="20663"/>
          <a:stretch>
            <a:fillRect/>
          </a:stretch>
        </p:blipFill>
        <p:spPr bwMode="auto">
          <a:xfrm rot="5400000">
            <a:off x="261920" y="190475"/>
            <a:ext cx="2357456" cy="2405069"/>
          </a:xfrm>
          <a:prstGeom prst="hexagon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285728" y="1071538"/>
            <a:ext cx="2286016" cy="57150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rPr>
              <a:t>ПРОФИТРОЛИ</a:t>
            </a:r>
            <a:endParaRPr lang="ru-RU" sz="3600" kern="10" spc="0" dirty="0">
              <a:ln w="9525" algn="ctr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  <p:pic>
        <p:nvPicPr>
          <p:cNvPr id="7" name="Рисунок 6" descr="http://kenzo-resto.ru/media/cache/9d/eb/9deb1ef8cd2b5ab1b5245168195f90e9.jpg"/>
          <p:cNvPicPr/>
          <p:nvPr/>
        </p:nvPicPr>
        <p:blipFill>
          <a:blip r:embed="rId2" cstate="print"/>
          <a:srcRect l="18124" t="7759" r="17239" b="20663"/>
          <a:stretch>
            <a:fillRect/>
          </a:stretch>
        </p:blipFill>
        <p:spPr bwMode="auto">
          <a:xfrm rot="5400000">
            <a:off x="309534" y="2690806"/>
            <a:ext cx="2357456" cy="2405069"/>
          </a:xfrm>
          <a:prstGeom prst="hexagon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8" name="Рисунок 7" descr="http://kenzo-resto.ru/media/cache/9d/eb/9deb1ef8cd2b5ab1b5245168195f90e9.jpg"/>
          <p:cNvPicPr/>
          <p:nvPr/>
        </p:nvPicPr>
        <p:blipFill>
          <a:blip r:embed="rId2" cstate="print"/>
          <a:srcRect l="18124" t="7759" r="17239" b="20663"/>
          <a:stretch>
            <a:fillRect/>
          </a:stretch>
        </p:blipFill>
        <p:spPr bwMode="auto">
          <a:xfrm rot="5400000">
            <a:off x="3738559" y="333352"/>
            <a:ext cx="2357456" cy="2405069"/>
          </a:xfrm>
          <a:prstGeom prst="hexagon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9" name="Рисунок 8" descr="http://kenzo-resto.ru/media/cache/9d/eb/9deb1ef8cd2b5ab1b5245168195f90e9.jpg"/>
          <p:cNvPicPr/>
          <p:nvPr/>
        </p:nvPicPr>
        <p:blipFill>
          <a:blip r:embed="rId2" cstate="print"/>
          <a:srcRect l="18124" t="7759" r="17239" b="20663"/>
          <a:stretch>
            <a:fillRect/>
          </a:stretch>
        </p:blipFill>
        <p:spPr bwMode="auto">
          <a:xfrm rot="5400000">
            <a:off x="380972" y="5119698"/>
            <a:ext cx="2357456" cy="2405069"/>
          </a:xfrm>
          <a:prstGeom prst="hexagon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" name="Рисунок 9" descr="http://kenzo-resto.ru/media/cache/9d/eb/9deb1ef8cd2b5ab1b5245168195f90e9.jpg"/>
          <p:cNvPicPr/>
          <p:nvPr/>
        </p:nvPicPr>
        <p:blipFill>
          <a:blip r:embed="rId2" cstate="print"/>
          <a:srcRect l="18124" t="7759" r="17239" b="20663"/>
          <a:stretch>
            <a:fillRect/>
          </a:stretch>
        </p:blipFill>
        <p:spPr bwMode="auto">
          <a:xfrm rot="5400000">
            <a:off x="3881434" y="2762244"/>
            <a:ext cx="2357456" cy="2405069"/>
          </a:xfrm>
          <a:prstGeom prst="hexagon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1" name="Рисунок 10" descr="http://kenzo-resto.ru/media/cache/9d/eb/9deb1ef8cd2b5ab1b5245168195f90e9.jpg"/>
          <p:cNvPicPr/>
          <p:nvPr/>
        </p:nvPicPr>
        <p:blipFill>
          <a:blip r:embed="rId2" cstate="print"/>
          <a:srcRect l="18124" t="7759" r="17239" b="20663"/>
          <a:stretch>
            <a:fillRect/>
          </a:stretch>
        </p:blipFill>
        <p:spPr bwMode="auto">
          <a:xfrm rot="5400000">
            <a:off x="3738558" y="5191136"/>
            <a:ext cx="2357456" cy="2405069"/>
          </a:xfrm>
          <a:prstGeom prst="hexagon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 rot="20685761">
            <a:off x="3753696" y="1428823"/>
            <a:ext cx="24288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kern="10" dirty="0" smtClean="0"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ПРОФИТРОЛИ</a:t>
            </a:r>
            <a:endParaRPr lang="ru-RU" sz="2000" i="1" kern="10" dirty="0">
              <a:ln w="9525" algn="ctr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20569507">
            <a:off x="3786190" y="6215074"/>
            <a:ext cx="22525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i="1" kern="10" dirty="0" smtClean="0"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ПРОФИТРОЛИ</a:t>
            </a:r>
            <a:endParaRPr lang="ru-RU" sz="2000" i="1" kern="10" dirty="0">
              <a:ln w="9525" algn="ctr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20719002">
            <a:off x="428604" y="6143636"/>
            <a:ext cx="22860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kern="10" dirty="0" smtClean="0"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ПРОФИТРОЛИ</a:t>
            </a:r>
            <a:endParaRPr lang="ru-RU" sz="2000" i="1" kern="10" dirty="0">
              <a:ln w="9525" algn="ctr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7" name="Прямоугольник 16"/>
          <p:cNvSpPr/>
          <p:nvPr/>
        </p:nvSpPr>
        <p:spPr>
          <a:xfrm rot="20712533">
            <a:off x="3929066" y="3857620"/>
            <a:ext cx="22860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kern="10" dirty="0" smtClean="0"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ПРОФИТРОЛИ</a:t>
            </a:r>
            <a:endParaRPr lang="ru-RU" sz="2000" i="1" kern="10" dirty="0">
              <a:ln w="9525" algn="ctr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8" name="Прямоугольник 17"/>
          <p:cNvSpPr/>
          <p:nvPr/>
        </p:nvSpPr>
        <p:spPr>
          <a:xfrm rot="20669288">
            <a:off x="357166" y="3786182"/>
            <a:ext cx="22860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kern="10" dirty="0" smtClean="0"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ПРОФИТРОЛИ</a:t>
            </a:r>
            <a:endParaRPr lang="ru-RU" sz="2000" i="1" kern="10" dirty="0">
              <a:ln w="9525" algn="ctr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 descr="http://povarixa.ru/images/photos/medium/article1207.jpg"/>
          <p:cNvPicPr/>
          <p:nvPr/>
        </p:nvPicPr>
        <p:blipFill>
          <a:blip r:embed="rId2"/>
          <a:srcRect l="13417" t="12570" r="16815" b="12011"/>
          <a:stretch>
            <a:fillRect/>
          </a:stretch>
        </p:blipFill>
        <p:spPr bwMode="auto">
          <a:xfrm>
            <a:off x="142852" y="142844"/>
            <a:ext cx="2643206" cy="22145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Рисунок 7" descr="http://povarixa.ru/images/photos/medium/article1207.jpg"/>
          <p:cNvPicPr/>
          <p:nvPr/>
        </p:nvPicPr>
        <p:blipFill>
          <a:blip r:embed="rId2"/>
          <a:srcRect l="13417" t="12570" r="16815" b="12011"/>
          <a:stretch>
            <a:fillRect/>
          </a:stretch>
        </p:blipFill>
        <p:spPr bwMode="auto">
          <a:xfrm>
            <a:off x="357166" y="5429256"/>
            <a:ext cx="2643206" cy="22145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Рисунок 8" descr="http://povarixa.ru/images/photos/medium/article1207.jpg"/>
          <p:cNvPicPr/>
          <p:nvPr/>
        </p:nvPicPr>
        <p:blipFill>
          <a:blip r:embed="rId2"/>
          <a:srcRect l="13417" t="12570" r="16815" b="12011"/>
          <a:stretch>
            <a:fillRect/>
          </a:stretch>
        </p:blipFill>
        <p:spPr bwMode="auto">
          <a:xfrm>
            <a:off x="3929066" y="5357818"/>
            <a:ext cx="2643206" cy="22145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Рисунок 9" descr="http://povarixa.ru/images/photos/medium/article1207.jpg"/>
          <p:cNvPicPr/>
          <p:nvPr/>
        </p:nvPicPr>
        <p:blipFill>
          <a:blip r:embed="rId2"/>
          <a:srcRect l="13417" t="12570" r="16815" b="12011"/>
          <a:stretch>
            <a:fillRect/>
          </a:stretch>
        </p:blipFill>
        <p:spPr bwMode="auto">
          <a:xfrm>
            <a:off x="357166" y="2786050"/>
            <a:ext cx="2643206" cy="22145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Рисунок 10" descr="http://povarixa.ru/images/photos/medium/article1207.jpg"/>
          <p:cNvPicPr/>
          <p:nvPr/>
        </p:nvPicPr>
        <p:blipFill>
          <a:blip r:embed="rId2"/>
          <a:srcRect l="13417" t="12570" r="16815" b="12011"/>
          <a:stretch>
            <a:fillRect/>
          </a:stretch>
        </p:blipFill>
        <p:spPr bwMode="auto">
          <a:xfrm>
            <a:off x="3714752" y="2643174"/>
            <a:ext cx="2643206" cy="22145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2" name="Рисунок 11" descr="http://povarixa.ru/images/photos/medium/article1207.jpg"/>
          <p:cNvPicPr/>
          <p:nvPr/>
        </p:nvPicPr>
        <p:blipFill>
          <a:blip r:embed="rId2"/>
          <a:srcRect l="13417" t="12570" r="16815" b="12011"/>
          <a:stretch>
            <a:fillRect/>
          </a:stretch>
        </p:blipFill>
        <p:spPr bwMode="auto">
          <a:xfrm>
            <a:off x="3786190" y="214282"/>
            <a:ext cx="2643206" cy="22145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3" name="Прямоугольник 12"/>
          <p:cNvSpPr/>
          <p:nvPr/>
        </p:nvSpPr>
        <p:spPr>
          <a:xfrm>
            <a:off x="4000504" y="928662"/>
            <a:ext cx="22860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/>
              <a:t>ВОЛОВАНЫ</a:t>
            </a:r>
            <a:endParaRPr lang="ru-RU" sz="3200" b="1" i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929066" y="3428992"/>
            <a:ext cx="22785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/>
              <a:t>ВОЛОВАНЫ</a:t>
            </a:r>
            <a:endParaRPr lang="ru-RU" sz="3200" b="1" i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71480" y="3571868"/>
            <a:ext cx="22785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/>
              <a:t>ВОЛОВАНЫ</a:t>
            </a:r>
            <a:endParaRPr lang="ru-RU" sz="3200" b="1" i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85728" y="928662"/>
            <a:ext cx="24288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ВОЛОВАНЫ</a:t>
            </a:r>
            <a:endParaRPr lang="ru-RU" sz="32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071942" y="6143636"/>
            <a:ext cx="22785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/>
              <a:t>ВОЛОВАНЫ</a:t>
            </a:r>
            <a:endParaRPr lang="ru-RU" sz="3200" b="1" i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71480" y="6215074"/>
            <a:ext cx="22785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/>
              <a:t>ВОЛОВАНЫ</a:t>
            </a:r>
            <a:endParaRPr lang="ru-RU" sz="3200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12</Words>
  <PresentationFormat>Экран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7</cp:revision>
  <dcterms:modified xsi:type="dcterms:W3CDTF">2018-02-26T10:40:09Z</dcterms:modified>
</cp:coreProperties>
</file>