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kenzo-resto.ru/media/cache/9d/eb/9deb1ef8cd2b5ab1b5245168195f90e9.jpg"/>
          <p:cNvPicPr/>
          <p:nvPr/>
        </p:nvPicPr>
        <p:blipFill>
          <a:blip r:embed="rId2" cstate="print"/>
          <a:srcRect l="18124" t="7759" r="17239" b="20663"/>
          <a:stretch>
            <a:fillRect/>
          </a:stretch>
        </p:blipFill>
        <p:spPr bwMode="auto">
          <a:xfrm rot="5400000">
            <a:off x="261920" y="190475"/>
            <a:ext cx="2357456" cy="2405069"/>
          </a:xfrm>
          <a:prstGeom prst="hex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85728" y="1071538"/>
            <a:ext cx="2286016" cy="57150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ПРОФИТРОЛИ</a:t>
            </a:r>
            <a:endParaRPr lang="ru-RU" sz="3600" kern="10" spc="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pic>
        <p:nvPicPr>
          <p:cNvPr id="7" name="Рисунок 6" descr="http://kenzo-resto.ru/media/cache/9d/eb/9deb1ef8cd2b5ab1b5245168195f90e9.jpg"/>
          <p:cNvPicPr/>
          <p:nvPr/>
        </p:nvPicPr>
        <p:blipFill>
          <a:blip r:embed="rId2" cstate="print"/>
          <a:srcRect l="18124" t="7759" r="17239" b="20663"/>
          <a:stretch>
            <a:fillRect/>
          </a:stretch>
        </p:blipFill>
        <p:spPr bwMode="auto">
          <a:xfrm rot="5400000">
            <a:off x="309534" y="2690806"/>
            <a:ext cx="2357456" cy="2405069"/>
          </a:xfrm>
          <a:prstGeom prst="hex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http://kenzo-resto.ru/media/cache/9d/eb/9deb1ef8cd2b5ab1b5245168195f90e9.jpg"/>
          <p:cNvPicPr/>
          <p:nvPr/>
        </p:nvPicPr>
        <p:blipFill>
          <a:blip r:embed="rId2" cstate="print"/>
          <a:srcRect l="18124" t="7759" r="17239" b="20663"/>
          <a:stretch>
            <a:fillRect/>
          </a:stretch>
        </p:blipFill>
        <p:spPr bwMode="auto">
          <a:xfrm rot="5400000">
            <a:off x="3738559" y="333352"/>
            <a:ext cx="2357456" cy="2405069"/>
          </a:xfrm>
          <a:prstGeom prst="hex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 descr="http://kenzo-resto.ru/media/cache/9d/eb/9deb1ef8cd2b5ab1b5245168195f90e9.jpg"/>
          <p:cNvPicPr/>
          <p:nvPr/>
        </p:nvPicPr>
        <p:blipFill>
          <a:blip r:embed="rId2" cstate="print"/>
          <a:srcRect l="18124" t="7759" r="17239" b="20663"/>
          <a:stretch>
            <a:fillRect/>
          </a:stretch>
        </p:blipFill>
        <p:spPr bwMode="auto">
          <a:xfrm rot="5400000">
            <a:off x="380972" y="5119698"/>
            <a:ext cx="2357456" cy="2405069"/>
          </a:xfrm>
          <a:prstGeom prst="hex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Рисунок 9" descr="http://kenzo-resto.ru/media/cache/9d/eb/9deb1ef8cd2b5ab1b5245168195f90e9.jpg"/>
          <p:cNvPicPr/>
          <p:nvPr/>
        </p:nvPicPr>
        <p:blipFill>
          <a:blip r:embed="rId2" cstate="print"/>
          <a:srcRect l="18124" t="7759" r="17239" b="20663"/>
          <a:stretch>
            <a:fillRect/>
          </a:stretch>
        </p:blipFill>
        <p:spPr bwMode="auto">
          <a:xfrm rot="5400000">
            <a:off x="3881434" y="2762244"/>
            <a:ext cx="2357456" cy="2405069"/>
          </a:xfrm>
          <a:prstGeom prst="hex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Рисунок 10" descr="http://kenzo-resto.ru/media/cache/9d/eb/9deb1ef8cd2b5ab1b5245168195f90e9.jpg"/>
          <p:cNvPicPr/>
          <p:nvPr/>
        </p:nvPicPr>
        <p:blipFill>
          <a:blip r:embed="rId2" cstate="print"/>
          <a:srcRect l="18124" t="7759" r="17239" b="20663"/>
          <a:stretch>
            <a:fillRect/>
          </a:stretch>
        </p:blipFill>
        <p:spPr bwMode="auto">
          <a:xfrm rot="5400000">
            <a:off x="3738558" y="5191136"/>
            <a:ext cx="2357456" cy="2405069"/>
          </a:xfrm>
          <a:prstGeom prst="hex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 rot="20685761">
            <a:off x="3753696" y="1428823"/>
            <a:ext cx="2428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kern="10" dirty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ПРОФИТРОЛИ</a:t>
            </a:r>
            <a:endParaRPr lang="ru-RU" sz="2000" i="1" kern="1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0569507">
            <a:off x="3786190" y="6215074"/>
            <a:ext cx="22525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i="1" kern="10" dirty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ПРОФИТРОЛИ</a:t>
            </a:r>
            <a:endParaRPr lang="ru-RU" sz="2000" i="1" kern="1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20719002">
            <a:off x="428604" y="6143636"/>
            <a:ext cx="2286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kern="10" dirty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ПРОФИТРОЛИ</a:t>
            </a:r>
            <a:endParaRPr lang="ru-RU" sz="2000" i="1" kern="1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20712533">
            <a:off x="3929066" y="3857620"/>
            <a:ext cx="2286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kern="10" dirty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ПРОФИТРОЛИ</a:t>
            </a:r>
            <a:endParaRPr lang="ru-RU" sz="2000" i="1" kern="1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0669288">
            <a:off x="357166" y="3786182"/>
            <a:ext cx="2286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kern="10" dirty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ПРОФИТРОЛИ</a:t>
            </a:r>
            <a:endParaRPr lang="ru-RU" sz="2000" i="1" kern="1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http://povarixa.ru/images/photos/medium/article1207.jpg"/>
          <p:cNvPicPr/>
          <p:nvPr/>
        </p:nvPicPr>
        <p:blipFill>
          <a:blip r:embed="rId2"/>
          <a:srcRect l="13417" t="12570" r="16815" b="12011"/>
          <a:stretch>
            <a:fillRect/>
          </a:stretch>
        </p:blipFill>
        <p:spPr bwMode="auto">
          <a:xfrm>
            <a:off x="142852" y="142844"/>
            <a:ext cx="2643206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 descr="http://povarixa.ru/images/photos/medium/article1207.jpg"/>
          <p:cNvPicPr/>
          <p:nvPr/>
        </p:nvPicPr>
        <p:blipFill>
          <a:blip r:embed="rId2"/>
          <a:srcRect l="13417" t="12570" r="16815" b="12011"/>
          <a:stretch>
            <a:fillRect/>
          </a:stretch>
        </p:blipFill>
        <p:spPr bwMode="auto">
          <a:xfrm>
            <a:off x="357166" y="5429256"/>
            <a:ext cx="2643206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 descr="http://povarixa.ru/images/photos/medium/article1207.jpg"/>
          <p:cNvPicPr/>
          <p:nvPr/>
        </p:nvPicPr>
        <p:blipFill>
          <a:blip r:embed="rId2"/>
          <a:srcRect l="13417" t="12570" r="16815" b="12011"/>
          <a:stretch>
            <a:fillRect/>
          </a:stretch>
        </p:blipFill>
        <p:spPr bwMode="auto">
          <a:xfrm>
            <a:off x="3929066" y="5357818"/>
            <a:ext cx="2643206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Рисунок 9" descr="http://povarixa.ru/images/photos/medium/article1207.jpg"/>
          <p:cNvPicPr/>
          <p:nvPr/>
        </p:nvPicPr>
        <p:blipFill>
          <a:blip r:embed="rId2"/>
          <a:srcRect l="13417" t="12570" r="16815" b="12011"/>
          <a:stretch>
            <a:fillRect/>
          </a:stretch>
        </p:blipFill>
        <p:spPr bwMode="auto">
          <a:xfrm>
            <a:off x="357166" y="2786050"/>
            <a:ext cx="2643206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http://povarixa.ru/images/photos/medium/article1207.jpg"/>
          <p:cNvPicPr/>
          <p:nvPr/>
        </p:nvPicPr>
        <p:blipFill>
          <a:blip r:embed="rId2"/>
          <a:srcRect l="13417" t="12570" r="16815" b="12011"/>
          <a:stretch>
            <a:fillRect/>
          </a:stretch>
        </p:blipFill>
        <p:spPr bwMode="auto">
          <a:xfrm>
            <a:off x="3714752" y="2643174"/>
            <a:ext cx="2643206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http://povarixa.ru/images/photos/medium/article1207.jpg"/>
          <p:cNvPicPr/>
          <p:nvPr/>
        </p:nvPicPr>
        <p:blipFill>
          <a:blip r:embed="rId2"/>
          <a:srcRect l="13417" t="12570" r="16815" b="12011"/>
          <a:stretch>
            <a:fillRect/>
          </a:stretch>
        </p:blipFill>
        <p:spPr bwMode="auto">
          <a:xfrm>
            <a:off x="3786190" y="214282"/>
            <a:ext cx="2643206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4000504" y="928662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ВОЛОВАНЫ</a:t>
            </a:r>
            <a:endParaRPr lang="ru-RU" sz="3200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29066" y="3428992"/>
            <a:ext cx="2278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ВОЛОВАНЫ</a:t>
            </a:r>
            <a:endParaRPr lang="ru-RU" sz="3200" b="1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80" y="3571868"/>
            <a:ext cx="2278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ВОЛОВАНЫ</a:t>
            </a:r>
            <a:endParaRPr lang="ru-RU" sz="3200" b="1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28" y="928662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ВОЛОВАНЫ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71942" y="6143636"/>
            <a:ext cx="2278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ВОЛОВАНЫ</a:t>
            </a:r>
            <a:endParaRPr lang="ru-RU" sz="3200" b="1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480" y="6215074"/>
            <a:ext cx="2278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ВОЛОВАНЫ</a:t>
            </a:r>
            <a:endParaRPr lang="ru-RU" sz="32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</Words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</cp:revision>
  <dcterms:modified xsi:type="dcterms:W3CDTF">2018-02-26T10:40:09Z</dcterms:modified>
</cp:coreProperties>
</file>