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6" r:id="rId3"/>
    <p:sldId id="267" r:id="rId4"/>
    <p:sldId id="277" r:id="rId5"/>
    <p:sldId id="264" r:id="rId6"/>
    <p:sldId id="271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B8E8-EA97-4147-ACED-554FA574AF56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B3A7AE-B5C4-4C6A-A777-FB9BBB63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036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9196-A066-4939-839B-6A781388A29F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E734-268F-4FD0-8D4D-C515FB358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37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AAD5-4BB1-47B1-BE52-100EBCE9BB6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FEA9-62EA-4D03-94DE-1A977547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3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0D90-8168-40C6-9CEE-D23884F0876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1206-23FF-4F9B-8388-81D8C30EB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02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1AAE-D595-4E17-95D4-600D3419C79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8D44-6958-4AD2-8FCD-05032BC8B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63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C4BC-6D14-401D-907A-70CAF6B5B412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7537-F4B9-4303-897F-D3E1A30F3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4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5493-AE14-4EA9-BFDC-8AF306424C0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D4BA-7564-48F0-8128-0AC56AAD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2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7C41-DAE6-4F06-BA71-BFD8566F1C9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BAF0-CEC1-4870-AE60-37537392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AB32-23F5-4FCE-A6FE-815DC292238B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69FF-C933-42B7-AA52-779E402D0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32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218A-AC2B-4B92-AB62-D758807F109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3AD3-EA5E-45E0-BE38-5C1DA50CF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63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8C2D-7C54-4A99-A938-67764C1BECC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B0CE-04FE-4675-A4E6-6394A4FE0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1FF5C-ED61-47B6-8681-05EC9264EB1A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939B65F-EF76-4A05-B9FE-132AFC2E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7778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Основное сырье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Песочное тесто - приготов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878021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9594456">
            <a:off x="-5894" y="4335699"/>
            <a:ext cx="2898828" cy="214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Маргарин, сливочное масло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9669375">
            <a:off x="6797922" y="1163213"/>
            <a:ext cx="2020888" cy="1162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474942">
            <a:off x="451851" y="733628"/>
            <a:ext cx="2246312" cy="178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или сахарная пудра</a:t>
            </a:r>
          </a:p>
        </p:txBody>
      </p:sp>
      <p:sp>
        <p:nvSpPr>
          <p:cNvPr id="14" name="Стрелка влево 13"/>
          <p:cNvSpPr/>
          <p:nvPr/>
        </p:nvSpPr>
        <p:spPr>
          <a:xfrm rot="1628933">
            <a:off x="6883089" y="5020030"/>
            <a:ext cx="1941513" cy="1204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4071934" y="2643182"/>
            <a:ext cx="1217613" cy="121602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endParaRPr lang="ru-RU" sz="6000" b="1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643997" cy="5572164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разрыхления теста используют химические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разрыхлители: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аммоний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сода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276252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2857" t="9701" r="3333" b="14179"/>
          <a:stretch>
            <a:fillRect/>
          </a:stretch>
        </p:blipFill>
        <p:spPr bwMode="auto">
          <a:xfrm>
            <a:off x="6114220" y="2857496"/>
            <a:ext cx="292715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000" t="2000" r="17000" b="500"/>
          <a:stretch>
            <a:fillRect/>
          </a:stretch>
        </p:blipFill>
        <p:spPr bwMode="auto">
          <a:xfrm>
            <a:off x="3500430" y="2860744"/>
            <a:ext cx="2571768" cy="37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9788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Технология приготовления теста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sz="quarter" idx="1"/>
          </p:nvPr>
        </p:nvSpPr>
        <p:spPr>
          <a:xfrm>
            <a:off x="323850" y="1447800"/>
            <a:ext cx="8569325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изготовлении теста ручным способом на стол насыпают горку муки, делают в ней воронку, в которую кладут масло, предварительно растертое с сахаром до исчезновения кристаллов сахара, добавляют яйца, в которых растворяют соду питьевую, аммоний углекислый, соль, эссенцию, и замешивают тесто до однородного состояния, начиная с основания горки. </a:t>
            </a:r>
          </a:p>
        </p:txBody>
      </p:sp>
      <p:pic>
        <p:nvPicPr>
          <p:cNvPr id="9221" name="Picture 4" descr="http://img02.rl0.ru/eda/464x302/s1.afisha-eda.ru/Photos/110804134510-120529131227-p-O-pesochnoe-t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5" r="13407" b="3448"/>
          <a:stretch>
            <a:fillRect/>
          </a:stretch>
        </p:blipFill>
        <p:spPr bwMode="auto">
          <a:xfrm>
            <a:off x="6215074" y="4357694"/>
            <a:ext cx="2714644" cy="22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2.ytimg.com/vi/ruJjgSpRmTw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1"/>
          <a:stretch>
            <a:fillRect/>
          </a:stretch>
        </p:blipFill>
        <p:spPr bwMode="auto">
          <a:xfrm>
            <a:off x="3143240" y="4357694"/>
            <a:ext cx="2857520" cy="208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279006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223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Формовка теста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quarter" idx="1"/>
          </p:nvPr>
        </p:nvSpPr>
        <p:spPr>
          <a:xfrm>
            <a:off x="395288" y="1214422"/>
            <a:ext cx="8497887" cy="47704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раскатывают пласт толщиной 6—7 мм, формуют, пользуясь дисковыми резцами и металлическими выемками.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2292" name="Picture 2" descr="http://cdn.bolshoyvopros.ru/files/users/images/1d/72/1d725704b0bc3e53feb419e4742d4a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1"/>
          <a:stretch>
            <a:fillRect/>
          </a:stretch>
        </p:blipFill>
        <p:spPr bwMode="auto">
          <a:xfrm>
            <a:off x="500034" y="2786058"/>
            <a:ext cx="3940340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img0.liveinternet.ru/images/attach/c/8/125/290/125290450_5921629_2084210R3L8T8D650main_post_7052987e035ad2caeb6a9dc18e5e4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6" r="2405"/>
          <a:stretch>
            <a:fillRect/>
          </a:stretch>
        </p:blipFill>
        <p:spPr bwMode="auto">
          <a:xfrm>
            <a:off x="4714876" y="2857496"/>
            <a:ext cx="4000528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223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Выпечка теста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quarter" idx="1"/>
          </p:nvPr>
        </p:nvSpPr>
        <p:spPr>
          <a:xfrm>
            <a:off x="395288" y="1214422"/>
            <a:ext cx="8497887" cy="477045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Выпекают при температуре 260-270˚С 10-12 мин</a:t>
            </a:r>
            <a:endParaRPr lang="ru-RU" dirty="0" smtClean="0"/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395288" y="494188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72296" cy="49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Требования к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качеству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1773238"/>
            <a:ext cx="8569325" cy="4246562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полуфабрикат светло-коричневого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с золотистым оттенком, рассыпчатый, сухой.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5,5%.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формы, края ровные; при надавливании крошатся.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" b="71"/>
          <a:stretch/>
        </p:blipFill>
        <p:spPr bwMode="auto">
          <a:xfrm>
            <a:off x="285720" y="3571876"/>
            <a:ext cx="5098358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89876"/>
            <a:ext cx="3643338" cy="26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Виды изделий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23850" y="1214422"/>
          <a:ext cx="8569326" cy="540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663"/>
                <a:gridCol w="4284663"/>
              </a:tblGrid>
              <a:tr h="28555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Печенье «Ромашка»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Печенье «Листики»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5495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Кекс ореховый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85292"/>
            <a:ext cx="3000396" cy="242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 l="16250" t="23333" r="15000" b="25000"/>
          <a:stretch>
            <a:fillRect/>
          </a:stretch>
        </p:blipFill>
        <p:spPr bwMode="auto">
          <a:xfrm>
            <a:off x="5000628" y="1571612"/>
            <a:ext cx="36756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 l="27841" b="2272"/>
          <a:stretch>
            <a:fillRect/>
          </a:stretch>
        </p:blipFill>
        <p:spPr bwMode="auto">
          <a:xfrm>
            <a:off x="1928794" y="4366935"/>
            <a:ext cx="2571768" cy="22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3857652" cy="21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</TotalTime>
  <Words>152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Основное сырье</vt:lpstr>
      <vt:lpstr>Слайд 2</vt:lpstr>
      <vt:lpstr>Технология приготовления теста</vt:lpstr>
      <vt:lpstr>Формовка теста</vt:lpstr>
      <vt:lpstr>Выпечка теста</vt:lpstr>
      <vt:lpstr>Требования к качеству</vt:lpstr>
      <vt:lpstr>Виды изделий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приготовления песочного теста и изделий из него</dc:title>
  <dc:creator>Инна</dc:creator>
  <cp:lastModifiedBy>Admin</cp:lastModifiedBy>
  <cp:revision>69</cp:revision>
  <dcterms:created xsi:type="dcterms:W3CDTF">2016-11-25T16:24:50Z</dcterms:created>
  <dcterms:modified xsi:type="dcterms:W3CDTF">2018-02-26T10:59:23Z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307152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