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  <p:sldMasterId id="2147483743" r:id="rId2"/>
    <p:sldMasterId id="2147483776" r:id="rId3"/>
  </p:sldMasterIdLst>
  <p:notesMasterIdLst>
    <p:notesMasterId r:id="rId19"/>
  </p:notesMasterIdLst>
  <p:handoutMasterIdLst>
    <p:handoutMasterId r:id="rId20"/>
  </p:handoutMasterIdLst>
  <p:sldIdLst>
    <p:sldId id="2147470580" r:id="rId4"/>
    <p:sldId id="2147377357" r:id="rId5"/>
    <p:sldId id="2147376863" r:id="rId6"/>
    <p:sldId id="2134805927" r:id="rId7"/>
    <p:sldId id="2147470567" r:id="rId8"/>
    <p:sldId id="2134805910" r:id="rId9"/>
    <p:sldId id="2147470572" r:id="rId10"/>
    <p:sldId id="2134805926" r:id="rId11"/>
    <p:sldId id="2134805897" r:id="rId12"/>
    <p:sldId id="2147470573" r:id="rId13"/>
    <p:sldId id="2134805922" r:id="rId14"/>
    <p:sldId id="2134805923" r:id="rId15"/>
    <p:sldId id="2147470571" r:id="rId16"/>
    <p:sldId id="2134805933" r:id="rId17"/>
    <p:sldId id="2134805889" r:id="rId18"/>
  </p:sldIdLst>
  <p:sldSz cx="9144000" cy="5143500" type="screen16x9"/>
  <p:notesSz cx="6761163" cy="9942513"/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BABF9B7-97AA-4F8D-BBE1-72AF0F58CA20}">
          <p14:sldIdLst>
            <p14:sldId id="2147470580"/>
            <p14:sldId id="2147377357"/>
            <p14:sldId id="2147376863"/>
            <p14:sldId id="2134805927"/>
            <p14:sldId id="2147470567"/>
            <p14:sldId id="2134805910"/>
            <p14:sldId id="2147470572"/>
            <p14:sldId id="2134805926"/>
            <p14:sldId id="2134805897"/>
            <p14:sldId id="2147470573"/>
            <p14:sldId id="2134805922"/>
            <p14:sldId id="2134805923"/>
            <p14:sldId id="2147470571"/>
            <p14:sldId id="2134805933"/>
            <p14:sldId id="2134805889"/>
          </p14:sldIdLst>
        </p14:section>
      </p14:sectionLst>
    </p:ext>
    <p:ext uri="{EFAFB233-063F-42B5-8137-9DF3F51BA10A}">
      <p15:sldGuideLst xmlns:p15="http://schemas.microsoft.com/office/powerpoint/2012/main">
        <p15:guide id="5" orient="horz" pos="2573" userDrawn="1">
          <p15:clr>
            <a:srgbClr val="A4A3A4"/>
          </p15:clr>
        </p15:guide>
        <p15:guide id="6" orient="horz" pos="3094" userDrawn="1">
          <p15:clr>
            <a:srgbClr val="A4A3A4"/>
          </p15:clr>
        </p15:guide>
        <p15:guide id="10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3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671E"/>
    <a:srgbClr val="FFA70D"/>
    <a:srgbClr val="4D5964"/>
    <a:srgbClr val="F5F4F6"/>
    <a:srgbClr val="A3ACB6"/>
    <a:srgbClr val="DADEE0"/>
    <a:srgbClr val="64737D"/>
    <a:srgbClr val="FFA363"/>
    <a:srgbClr val="37424C"/>
    <a:srgbClr val="4C51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18" autoAdjust="0"/>
    <p:restoredTop sz="89757" autoAdjust="0"/>
  </p:normalViewPr>
  <p:slideViewPr>
    <p:cSldViewPr snapToGrid="0" showGuides="1">
      <p:cViewPr varScale="1">
        <p:scale>
          <a:sx n="135" d="100"/>
          <a:sy n="135" d="100"/>
        </p:scale>
        <p:origin x="1062" y="114"/>
      </p:cViewPr>
      <p:guideLst>
        <p:guide orient="horz" pos="2573"/>
        <p:guide orient="horz" pos="309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53" d="100"/>
          <a:sy n="53" d="100"/>
        </p:scale>
        <p:origin x="1986" y="66"/>
      </p:cViewPr>
      <p:guideLst>
        <p:guide orient="horz" pos="3132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2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B2024-5BC4-BB41-B9F9-27F301B58FB0}" type="datetimeFigureOut">
              <a:rPr lang="en-US" smtClean="0"/>
              <a:t>2/24/2025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2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AA059-C894-0D4E-BB98-3AB64AFFF0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8472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2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0E1AA6-805A-D24E-8DB6-F6DCE947AD06}" type="datetimeFigureOut">
              <a:rPr lang="en-US" smtClean="0"/>
              <a:t>2/24/2025</a:t>
            </a:fld>
            <a:endParaRPr lang="en-US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0050" y="1243013"/>
            <a:ext cx="5961063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2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57E2E-2576-6B4F-929E-E85FD75A94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628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57E2E-2576-6B4F-929E-E85FD75A941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231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E57E2E-2576-6B4F-929E-E85FD75A941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7061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E57E2E-2576-6B4F-929E-E85FD75A941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7598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E57E2E-2576-6B4F-929E-E85FD75A941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0286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E57E2E-2576-6B4F-929E-E85FD75A941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139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E57E2E-2576-6B4F-929E-E85FD75A941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3558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E57E2E-2576-6B4F-929E-E85FD75A941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643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87338" y="879475"/>
            <a:ext cx="8650285" cy="37798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ru-RU" dirty="0"/>
          </a:p>
        </p:txBody>
      </p:sp>
      <p:sp>
        <p:nvSpPr>
          <p:cNvPr id="10" name="Текст 24">
            <a:extLst>
              <a:ext uri="{FF2B5EF4-FFF2-40B4-BE49-F238E27FC236}">
                <a16:creationId xmlns:a16="http://schemas.microsoft.com/office/drawing/2014/main" id="{CBCE1B09-895D-4A82-8C3F-D057AA57EF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32D5717D-7431-AC44-9099-FCC716B9AAE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3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0" name="Дата 4">
            <a:extLst>
              <a:ext uri="{FF2B5EF4-FFF2-40B4-BE49-F238E27FC236}">
                <a16:creationId xmlns:a16="http://schemas.microsoft.com/office/drawing/2014/main" id="{8426D6AC-BEB6-A44B-96FF-BDE8D06BFA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1" name="Нижний колонтитул 3">
            <a:extLst>
              <a:ext uri="{FF2B5EF4-FFF2-40B4-BE49-F238E27FC236}">
                <a16:creationId xmlns:a16="http://schemas.microsoft.com/office/drawing/2014/main" id="{821E2D24-A638-8241-81C3-880307F2CD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8819958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 X2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"/>
          <p:cNvSpPr>
            <a:spLocks noGrp="1"/>
          </p:cNvSpPr>
          <p:nvPr>
            <p:ph type="pic" sz="quarter" idx="12" hasCustomPrompt="1"/>
          </p:nvPr>
        </p:nvSpPr>
        <p:spPr>
          <a:xfrm>
            <a:off x="290856" y="1255713"/>
            <a:ext cx="4101757" cy="1929640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6" name="Espace réservé pour une image  6"/>
          <p:cNvSpPr>
            <a:spLocks noGrp="1"/>
          </p:cNvSpPr>
          <p:nvPr>
            <p:ph type="pic" sz="quarter" idx="28" hasCustomPrompt="1"/>
          </p:nvPr>
        </p:nvSpPr>
        <p:spPr>
          <a:xfrm>
            <a:off x="4751387" y="1255713"/>
            <a:ext cx="4186237" cy="1929640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29"/>
          </p:nvPr>
        </p:nvSpPr>
        <p:spPr>
          <a:xfrm>
            <a:off x="290856" y="3580976"/>
            <a:ext cx="4101757" cy="10783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chemeClr val="tx1"/>
              </a:buClr>
              <a:defRPr sz="1000"/>
            </a:lvl4pPr>
            <a:lvl5pPr>
              <a:buClr>
                <a:schemeClr val="tx1"/>
              </a:buClr>
              <a:defRPr sz="10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0"/>
          </p:nvPr>
        </p:nvSpPr>
        <p:spPr>
          <a:xfrm>
            <a:off x="4751387" y="3580976"/>
            <a:ext cx="4186237" cy="10783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1000"/>
            </a:lvl4pPr>
            <a:lvl5pPr>
              <a:buClr>
                <a:schemeClr val="tx1"/>
              </a:buClr>
              <a:defRPr sz="10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1" name="Espace réservé du texte 4">
            <a:extLst>
              <a:ext uri="{FF2B5EF4-FFF2-40B4-BE49-F238E27FC236}">
                <a16:creationId xmlns:a16="http://schemas.microsoft.com/office/drawing/2014/main" id="{AA8FA224-4A74-40FB-8034-6E13BD2CADB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3284495"/>
            <a:ext cx="4102101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2" name="Espace réservé du texte 4">
            <a:extLst>
              <a:ext uri="{FF2B5EF4-FFF2-40B4-BE49-F238E27FC236}">
                <a16:creationId xmlns:a16="http://schemas.microsoft.com/office/drawing/2014/main" id="{FD734376-0E2F-4A18-9F91-F14D495C93B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751386" y="3284495"/>
            <a:ext cx="4186239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5" name="Текст 24">
            <a:extLst>
              <a:ext uri="{FF2B5EF4-FFF2-40B4-BE49-F238E27FC236}">
                <a16:creationId xmlns:a16="http://schemas.microsoft.com/office/drawing/2014/main" id="{87A4041B-EC3D-440F-B51F-C9D72BFC2B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9F9E4E-6137-C444-B6EF-0F7FEB563E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1AE9245B-C044-DC45-8842-224C2644AC1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1" name="Дата 4">
            <a:extLst>
              <a:ext uri="{FF2B5EF4-FFF2-40B4-BE49-F238E27FC236}">
                <a16:creationId xmlns:a16="http://schemas.microsoft.com/office/drawing/2014/main" id="{F6FF8EF2-BF9D-3045-B81A-8CDA9791EC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2" name="Нижний колонтитул 3">
            <a:extLst>
              <a:ext uri="{FF2B5EF4-FFF2-40B4-BE49-F238E27FC236}">
                <a16:creationId xmlns:a16="http://schemas.microsoft.com/office/drawing/2014/main" id="{31D0F4A3-C720-AC49-AC64-C39F88475D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558966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Image X2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"/>
          <p:cNvSpPr>
            <a:spLocks noGrp="1"/>
          </p:cNvSpPr>
          <p:nvPr>
            <p:ph type="pic" sz="quarter" idx="12" hasCustomPrompt="1"/>
          </p:nvPr>
        </p:nvSpPr>
        <p:spPr>
          <a:xfrm>
            <a:off x="290841" y="1255713"/>
            <a:ext cx="4101772" cy="1398588"/>
          </a:xfrm>
          <a:prstGeom prst="rect">
            <a:avLst/>
          </a:prstGeom>
          <a:noFill/>
        </p:spPr>
        <p:txBody>
          <a:bodyPr tIns="1260000" rtlCol="0" anchor="b">
            <a:no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6" name="Espace réservé pour une image  6"/>
          <p:cNvSpPr>
            <a:spLocks noGrp="1"/>
          </p:cNvSpPr>
          <p:nvPr>
            <p:ph type="pic" sz="quarter" idx="28" hasCustomPrompt="1"/>
          </p:nvPr>
        </p:nvSpPr>
        <p:spPr>
          <a:xfrm>
            <a:off x="4751388" y="2977341"/>
            <a:ext cx="4186236" cy="1681971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29"/>
          </p:nvPr>
        </p:nvSpPr>
        <p:spPr>
          <a:xfrm>
            <a:off x="4751388" y="1255713"/>
            <a:ext cx="4186236" cy="13985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1000"/>
            </a:lvl4pPr>
            <a:lvl5pPr>
              <a:buClr>
                <a:schemeClr val="tx1"/>
              </a:buClr>
              <a:defRPr sz="10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0"/>
          </p:nvPr>
        </p:nvSpPr>
        <p:spPr>
          <a:xfrm>
            <a:off x="296949" y="2977341"/>
            <a:ext cx="4095664" cy="168197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1000"/>
            </a:lvl4pPr>
            <a:lvl5pPr>
              <a:buClr>
                <a:schemeClr val="tx1"/>
              </a:buClr>
              <a:defRPr sz="10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6" name="Текст 24">
            <a:extLst>
              <a:ext uri="{FF2B5EF4-FFF2-40B4-BE49-F238E27FC236}">
                <a16:creationId xmlns:a16="http://schemas.microsoft.com/office/drawing/2014/main" id="{429C0759-E051-4CDA-97F2-6CBF7728AA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FAE835-F34E-F64B-9566-2158D282C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1DB5D56-154F-8F4B-AF3A-BA7EB36AF35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id="{926B0CFC-C622-DD4B-896B-D740F51900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0" name="Нижний колонтитул 3">
            <a:extLst>
              <a:ext uri="{FF2B5EF4-FFF2-40B4-BE49-F238E27FC236}">
                <a16:creationId xmlns:a16="http://schemas.microsoft.com/office/drawing/2014/main" id="{2DB20F4E-FDC9-8C42-BC56-DFB09957D6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37190067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57" userDrawn="1">
          <p15:clr>
            <a:srgbClr val="FBAE40"/>
          </p15:clr>
        </p15:guide>
        <p15:guide id="3" orient="horz" pos="1756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90511" y="1255713"/>
            <a:ext cx="4105277" cy="340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4751387" y="1255713"/>
            <a:ext cx="4185076" cy="340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BE09469A-DBFE-440F-8DE4-BAC917C0B99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879475"/>
            <a:ext cx="4102101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4991F76C-902B-4B1A-B631-C75C1B7AB12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751387" y="879475"/>
            <a:ext cx="4185076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1" name="Текст 24">
            <a:extLst>
              <a:ext uri="{FF2B5EF4-FFF2-40B4-BE49-F238E27FC236}">
                <a16:creationId xmlns:a16="http://schemas.microsoft.com/office/drawing/2014/main" id="{CA8952D7-8850-4F18-8C3A-25EB6AD0D3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27A56B-75C1-1D4D-AEC5-57FA7B58B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A283448-C20F-7B4A-86BA-0A8386DC42A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0" name="Дата 4">
            <a:extLst>
              <a:ext uri="{FF2B5EF4-FFF2-40B4-BE49-F238E27FC236}">
                <a16:creationId xmlns:a16="http://schemas.microsoft.com/office/drawing/2014/main" id="{781C1A0B-8C5D-2D44-BE3C-70BE30AD22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1" name="Нижний колонтитул 3">
            <a:extLst>
              <a:ext uri="{FF2B5EF4-FFF2-40B4-BE49-F238E27FC236}">
                <a16:creationId xmlns:a16="http://schemas.microsoft.com/office/drawing/2014/main" id="{B4D1D4CD-895A-DA4D-9A1B-1CC11BFECC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37369997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90841" y="879475"/>
            <a:ext cx="4101772" cy="37798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4751387" y="879476"/>
            <a:ext cx="4186237" cy="37798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4" name="Текст 24">
            <a:extLst>
              <a:ext uri="{FF2B5EF4-FFF2-40B4-BE49-F238E27FC236}">
                <a16:creationId xmlns:a16="http://schemas.microsoft.com/office/drawing/2014/main" id="{D0F8BEBD-C463-464C-B780-B9E3052199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D8E573-1DD3-AE4D-A3C0-71509623BB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F06A5D8-CCAB-374A-AF5A-00AD1CB1E5C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6784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6" name="Дата 4">
            <a:extLst>
              <a:ext uri="{FF2B5EF4-FFF2-40B4-BE49-F238E27FC236}">
                <a16:creationId xmlns:a16="http://schemas.microsoft.com/office/drawing/2014/main" id="{4FED683A-0F57-334B-AE8C-DC62A6CF04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7" name="Нижний колонтитул 3">
            <a:extLst>
              <a:ext uri="{FF2B5EF4-FFF2-40B4-BE49-F238E27FC236}">
                <a16:creationId xmlns:a16="http://schemas.microsoft.com/office/drawing/2014/main" id="{D967F24A-4EB2-7B4A-A6C0-646B2DD0D8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38519647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24">
            <a:extLst>
              <a:ext uri="{FF2B5EF4-FFF2-40B4-BE49-F238E27FC236}">
                <a16:creationId xmlns:a16="http://schemas.microsoft.com/office/drawing/2014/main" id="{D2D06FD6-E531-409F-B22D-AE8E7CC554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7A7645-3D18-E544-8754-60620DCBEE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A0B921BE-4375-024B-A522-01B26C6F7C3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4" name="Дата 4">
            <a:extLst>
              <a:ext uri="{FF2B5EF4-FFF2-40B4-BE49-F238E27FC236}">
                <a16:creationId xmlns:a16="http://schemas.microsoft.com/office/drawing/2014/main" id="{5E61BE9E-F397-FD46-8967-D4DCBED88F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5" name="Нижний колонтитул 3">
            <a:extLst>
              <a:ext uri="{FF2B5EF4-FFF2-40B4-BE49-F238E27FC236}">
                <a16:creationId xmlns:a16="http://schemas.microsoft.com/office/drawing/2014/main" id="{DED80212-7F93-5848-BC2A-58A98510A8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74AFB13-5F2F-4E7D-8802-4A5251D86D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90512" y="1255712"/>
            <a:ext cx="4102101" cy="34036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0AEE819-3B3B-4D5A-8436-114EB4E190D8}"/>
              </a:ext>
            </a:extLst>
          </p:cNvPr>
          <p:cNvSpPr>
            <a:spLocks noGrp="1"/>
          </p:cNvSpPr>
          <p:nvPr>
            <p:ph type="chart" sz="quarter" idx="30" hasCustomPrompt="1"/>
          </p:nvPr>
        </p:nvSpPr>
        <p:spPr>
          <a:xfrm>
            <a:off x="4751388" y="879475"/>
            <a:ext cx="4186236" cy="3779838"/>
          </a:xfrm>
        </p:spPr>
        <p:txBody>
          <a:bodyPr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Диаграмма</a:t>
            </a:r>
          </a:p>
        </p:txBody>
      </p:sp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0C919E59-8E37-479C-B80D-3B385BABD09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879475"/>
            <a:ext cx="4102101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spc="0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AE13BB2F-9A14-45CB-B547-513F877226F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A039D8-3F68-314F-A9D9-0D9B03C2AC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2EE5D643-3D71-8B4B-A849-68350D8EC52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8" name="Дата 4">
            <a:extLst>
              <a:ext uri="{FF2B5EF4-FFF2-40B4-BE49-F238E27FC236}">
                <a16:creationId xmlns:a16="http://schemas.microsoft.com/office/drawing/2014/main" id="{51D96830-00B0-8E4E-B29A-35109977C7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9" name="Нижний колонтитул 3">
            <a:extLst>
              <a:ext uri="{FF2B5EF4-FFF2-40B4-BE49-F238E27FC236}">
                <a16:creationId xmlns:a16="http://schemas.microsoft.com/office/drawing/2014/main" id="{5664B7C5-3E7D-0749-AD12-355EAFB38F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29182299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74AFB13-5F2F-4E7D-8802-4A5251D86D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1388" y="1255713"/>
            <a:ext cx="4186237" cy="340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0AEE819-3B3B-4D5A-8436-114EB4E190D8}"/>
              </a:ext>
            </a:extLst>
          </p:cNvPr>
          <p:cNvSpPr>
            <a:spLocks noGrp="1"/>
          </p:cNvSpPr>
          <p:nvPr>
            <p:ph type="chart" sz="quarter" idx="30" hasCustomPrompt="1"/>
          </p:nvPr>
        </p:nvSpPr>
        <p:spPr>
          <a:xfrm>
            <a:off x="287338" y="879476"/>
            <a:ext cx="4105274" cy="3779838"/>
          </a:xfrm>
        </p:spPr>
        <p:txBody>
          <a:bodyPr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Диаграмма</a:t>
            </a:r>
          </a:p>
        </p:txBody>
      </p:sp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8EED61C0-B092-4BC5-97C2-1AA87542C36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51388" y="879476"/>
            <a:ext cx="4186236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spc="0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24CC7A85-05D4-4977-8C61-688F7A71650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C1176-CF81-6141-A509-F182042D45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BBF9BBB6-726B-1742-B613-E5642265939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8" name="Дата 4">
            <a:extLst>
              <a:ext uri="{FF2B5EF4-FFF2-40B4-BE49-F238E27FC236}">
                <a16:creationId xmlns:a16="http://schemas.microsoft.com/office/drawing/2014/main" id="{CD53510F-5CF3-5043-AFB6-956E970062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9" name="Нижний колонтитул 3">
            <a:extLst>
              <a:ext uri="{FF2B5EF4-FFF2-40B4-BE49-F238E27FC236}">
                <a16:creationId xmlns:a16="http://schemas.microsoft.com/office/drawing/2014/main" id="{11F00296-65D9-E144-8315-5F1E22FB97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22215574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0AEE819-3B3B-4D5A-8436-114EB4E190D8}"/>
              </a:ext>
            </a:extLst>
          </p:cNvPr>
          <p:cNvSpPr>
            <a:spLocks noGrp="1"/>
          </p:cNvSpPr>
          <p:nvPr>
            <p:ph type="chart" sz="quarter" idx="30" hasCustomPrompt="1"/>
          </p:nvPr>
        </p:nvSpPr>
        <p:spPr>
          <a:xfrm>
            <a:off x="287336" y="900112"/>
            <a:ext cx="8650287" cy="3759201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2345DF59-BBCB-41DB-929B-63B38560BF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2DD74D-F5E0-6A42-9BF7-07F095BE32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5C640023-7E3D-3344-B387-5DC78FD1B46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50288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5" name="Дата 4">
            <a:extLst>
              <a:ext uri="{FF2B5EF4-FFF2-40B4-BE49-F238E27FC236}">
                <a16:creationId xmlns:a16="http://schemas.microsoft.com/office/drawing/2014/main" id="{77B16A85-BB60-6243-A382-E769102A8D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6" name="Нижний колонтитул 3">
            <a:extLst>
              <a:ext uri="{FF2B5EF4-FFF2-40B4-BE49-F238E27FC236}">
                <a16:creationId xmlns:a16="http://schemas.microsoft.com/office/drawing/2014/main" id="{B56BD560-8F6E-8A42-8719-13FA4987C0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1002560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74AFB13-5F2F-4E7D-8802-4A5251D86D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87338" y="1255713"/>
            <a:ext cx="4105275" cy="33963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904F0300-7A0D-48DF-A6EF-8F16682C5057}"/>
              </a:ext>
            </a:extLst>
          </p:cNvPr>
          <p:cNvSpPr>
            <a:spLocks noGrp="1"/>
          </p:cNvSpPr>
          <p:nvPr>
            <p:ph type="tbl" sz="quarter" idx="30" hasCustomPrompt="1"/>
          </p:nvPr>
        </p:nvSpPr>
        <p:spPr>
          <a:xfrm>
            <a:off x="4751388" y="879475"/>
            <a:ext cx="4186237" cy="3779838"/>
          </a:xfrm>
        </p:spPr>
        <p:txBody>
          <a:bodyPr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Таблица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2D64139-D484-4175-97CF-AB8A2E4A961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879475"/>
            <a:ext cx="4102101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spc="0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7" name="Текст 24">
            <a:extLst>
              <a:ext uri="{FF2B5EF4-FFF2-40B4-BE49-F238E27FC236}">
                <a16:creationId xmlns:a16="http://schemas.microsoft.com/office/drawing/2014/main" id="{F837D74A-EB57-480F-9880-4126AC6DAB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FDDF3D-F02E-6B42-A49B-48B0429397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EE49CB5-ACFD-1043-83C3-0DEC05D8C6F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50288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id="{F8C6AE3C-C6B5-BE42-A939-16B81882F2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0" name="Нижний колонтитул 3">
            <a:extLst>
              <a:ext uri="{FF2B5EF4-FFF2-40B4-BE49-F238E27FC236}">
                <a16:creationId xmlns:a16="http://schemas.microsoft.com/office/drawing/2014/main" id="{0DA6885D-9FE7-D843-95D0-778DECB238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8093803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74AFB13-5F2F-4E7D-8802-4A5251D86D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1387" y="1255713"/>
            <a:ext cx="4186237" cy="340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904F0300-7A0D-48DF-A6EF-8F16682C5057}"/>
              </a:ext>
            </a:extLst>
          </p:cNvPr>
          <p:cNvSpPr>
            <a:spLocks noGrp="1"/>
          </p:cNvSpPr>
          <p:nvPr>
            <p:ph type="tbl" sz="quarter" idx="30" hasCustomPrompt="1"/>
          </p:nvPr>
        </p:nvSpPr>
        <p:spPr>
          <a:xfrm>
            <a:off x="287336" y="879475"/>
            <a:ext cx="4105277" cy="3779837"/>
          </a:xfrm>
        </p:spPr>
        <p:txBody>
          <a:bodyPr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Таблица</a:t>
            </a:r>
          </a:p>
        </p:txBody>
      </p:sp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C385EAEF-C319-4A15-B26F-4EAEEDA4FE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51387" y="883595"/>
            <a:ext cx="4186237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spc="0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7" name="Текст 24">
            <a:extLst>
              <a:ext uri="{FF2B5EF4-FFF2-40B4-BE49-F238E27FC236}">
                <a16:creationId xmlns:a16="http://schemas.microsoft.com/office/drawing/2014/main" id="{3B2D64E0-CC08-4A77-B88C-725F631E15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E45CA1-9A66-5D40-856E-DD91FC606E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2003" y="236440"/>
            <a:ext cx="8645622" cy="2254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129FC0D2-7E66-AB4A-BDA2-DE77D6455EA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id="{3B7F8B1C-CBC2-F843-BF97-8DD085C916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0" name="Нижний колонтитул 3">
            <a:extLst>
              <a:ext uri="{FF2B5EF4-FFF2-40B4-BE49-F238E27FC236}">
                <a16:creationId xmlns:a16="http://schemas.microsoft.com/office/drawing/2014/main" id="{08653547-C381-E147-92AB-907DEFF414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3680339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X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9144002" cy="5143500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его в заполнитель или щелкните значок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ru-RU" dirty="0"/>
          </a:p>
        </p:txBody>
      </p:sp>
      <p:sp>
        <p:nvSpPr>
          <p:cNvPr id="11" name="Текст 24">
            <a:extLst>
              <a:ext uri="{FF2B5EF4-FFF2-40B4-BE49-F238E27FC236}">
                <a16:creationId xmlns:a16="http://schemas.microsoft.com/office/drawing/2014/main" id="{0006C937-D4AF-4766-B801-D2A88564D3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5EECD63-D66C-A34D-81D3-806545FA062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3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id="{1FEA8E48-FDFF-AC45-9488-C091E5F996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0" name="Нижний колонтитул 3">
            <a:extLst>
              <a:ext uri="{FF2B5EF4-FFF2-40B4-BE49-F238E27FC236}">
                <a16:creationId xmlns:a16="http://schemas.microsoft.com/office/drawing/2014/main" id="{54E0888B-F95E-654C-88CB-4D3A7DC37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0849447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904F0300-7A0D-48DF-A6EF-8F16682C5057}"/>
              </a:ext>
            </a:extLst>
          </p:cNvPr>
          <p:cNvSpPr>
            <a:spLocks noGrp="1"/>
          </p:cNvSpPr>
          <p:nvPr>
            <p:ph type="tbl" sz="quarter" idx="30" hasCustomPrompt="1"/>
          </p:nvPr>
        </p:nvSpPr>
        <p:spPr>
          <a:xfrm>
            <a:off x="287335" y="900113"/>
            <a:ext cx="8653793" cy="3759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14" name="Текст 24">
            <a:extLst>
              <a:ext uri="{FF2B5EF4-FFF2-40B4-BE49-F238E27FC236}">
                <a16:creationId xmlns:a16="http://schemas.microsoft.com/office/drawing/2014/main" id="{D4F95CB2-C1A8-489E-9D98-4429A2C266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00B22F-B8AD-B246-B970-8ECA89342C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89ADB1E-0601-0D46-A72A-9CA7FE26602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50288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6" name="Дата 4">
            <a:extLst>
              <a:ext uri="{FF2B5EF4-FFF2-40B4-BE49-F238E27FC236}">
                <a16:creationId xmlns:a16="http://schemas.microsoft.com/office/drawing/2014/main" id="{409E9357-818A-E545-AA8B-5FF0622079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7" name="Нижний колонтитул 3">
            <a:extLst>
              <a:ext uri="{FF2B5EF4-FFF2-40B4-BE49-F238E27FC236}">
                <a16:creationId xmlns:a16="http://schemas.microsoft.com/office/drawing/2014/main" id="{C5AACCD1-55A4-A941-9490-58F7202D71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27479261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87338" y="879475"/>
            <a:ext cx="8650285" cy="37798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ru-RU" dirty="0"/>
          </a:p>
        </p:txBody>
      </p:sp>
      <p:sp>
        <p:nvSpPr>
          <p:cNvPr id="10" name="Текст 24">
            <a:extLst>
              <a:ext uri="{FF2B5EF4-FFF2-40B4-BE49-F238E27FC236}">
                <a16:creationId xmlns:a16="http://schemas.microsoft.com/office/drawing/2014/main" id="{CBCE1B09-895D-4A82-8C3F-D057AA57EF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32D5717D-7431-AC44-9099-FCC716B9AAE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3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0" name="Дата 4">
            <a:extLst>
              <a:ext uri="{FF2B5EF4-FFF2-40B4-BE49-F238E27FC236}">
                <a16:creationId xmlns:a16="http://schemas.microsoft.com/office/drawing/2014/main" id="{8426D6AC-BEB6-A44B-96FF-BDE8D06BFA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1" name="Нижний колонтитул 3">
            <a:extLst>
              <a:ext uri="{FF2B5EF4-FFF2-40B4-BE49-F238E27FC236}">
                <a16:creationId xmlns:a16="http://schemas.microsoft.com/office/drawing/2014/main" id="{821E2D24-A638-8241-81C3-880307F2CD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8686379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X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9144002" cy="5143500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его в заполнитель или щелкните значок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ru-RU" dirty="0"/>
          </a:p>
        </p:txBody>
      </p:sp>
      <p:sp>
        <p:nvSpPr>
          <p:cNvPr id="11" name="Текст 24">
            <a:extLst>
              <a:ext uri="{FF2B5EF4-FFF2-40B4-BE49-F238E27FC236}">
                <a16:creationId xmlns:a16="http://schemas.microsoft.com/office/drawing/2014/main" id="{0006C937-D4AF-4766-B801-D2A88564D3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5EECD63-D66C-A34D-81D3-806545FA062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3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id="{1FEA8E48-FDFF-AC45-9488-C091E5F996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0" name="Нижний колонтитул 3">
            <a:extLst>
              <a:ext uri="{FF2B5EF4-FFF2-40B4-BE49-F238E27FC236}">
                <a16:creationId xmlns:a16="http://schemas.microsoft.com/office/drawing/2014/main" id="{54E0888B-F95E-654C-88CB-4D3A7DC37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2766021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ImageXL">
    <p:bg>
      <p:bgPr>
        <a:solidFill>
          <a:srgbClr val="4D59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"/>
          <p:cNvSpPr>
            <a:spLocks noGrp="1"/>
          </p:cNvSpPr>
          <p:nvPr>
            <p:ph type="pic" sz="quarter" idx="23"/>
          </p:nvPr>
        </p:nvSpPr>
        <p:spPr>
          <a:xfrm>
            <a:off x="-2" y="0"/>
            <a:ext cx="9144002" cy="5143500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его в заполнитель или щелкните значок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ru-RU" dirty="0"/>
          </a:p>
        </p:txBody>
      </p:sp>
      <p:sp>
        <p:nvSpPr>
          <p:cNvPr id="20" name="Текст 24">
            <a:extLst>
              <a:ext uri="{FF2B5EF4-FFF2-40B4-BE49-F238E27FC236}">
                <a16:creationId xmlns:a16="http://schemas.microsoft.com/office/drawing/2014/main" id="{650307E6-49C5-4CFE-9B9E-86808DF67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353992D9-367E-3543-BD10-85E41465BB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3" cy="179270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30" name="Дата 4">
            <a:extLst>
              <a:ext uri="{FF2B5EF4-FFF2-40B4-BE49-F238E27FC236}">
                <a16:creationId xmlns:a16="http://schemas.microsoft.com/office/drawing/2014/main" id="{6FC46263-5EC9-9940-B73B-640274A366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31" name="Нижний колонтитул 3">
            <a:extLst>
              <a:ext uri="{FF2B5EF4-FFF2-40B4-BE49-F238E27FC236}">
                <a16:creationId xmlns:a16="http://schemas.microsoft.com/office/drawing/2014/main" id="{DEFCE895-4787-B041-BA53-AF9D4CC968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  <p:sp>
        <p:nvSpPr>
          <p:cNvPr id="14" name="Graphic 335">
            <a:extLst>
              <a:ext uri="{FF2B5EF4-FFF2-40B4-BE49-F238E27FC236}">
                <a16:creationId xmlns:a16="http://schemas.microsoft.com/office/drawing/2014/main" id="{5EBBD5B4-BF91-2545-A3B3-2AA241163282}"/>
              </a:ext>
            </a:extLst>
          </p:cNvPr>
          <p:cNvSpPr>
            <a:spLocks noChangeAspect="1"/>
          </p:cNvSpPr>
          <p:nvPr userDrawn="1"/>
        </p:nvSpPr>
        <p:spPr>
          <a:xfrm>
            <a:off x="7357065" y="4721842"/>
            <a:ext cx="1584091" cy="216000"/>
          </a:xfrm>
          <a:custGeom>
            <a:avLst/>
            <a:gdLst>
              <a:gd name="connsiteX0" fmla="*/ 1550049 w 9140947"/>
              <a:gd name="connsiteY0" fmla="*/ 0 h 1246421"/>
              <a:gd name="connsiteX1" fmla="*/ 24169 w 9140947"/>
              <a:gd name="connsiteY1" fmla="*/ 513847 h 1246421"/>
              <a:gd name="connsiteX2" fmla="*/ 0 w 9140947"/>
              <a:gd name="connsiteY2" fmla="*/ 624015 h 1246421"/>
              <a:gd name="connsiteX3" fmla="*/ 24975 w 9140947"/>
              <a:gd name="connsiteY3" fmla="*/ 733378 h 1246421"/>
              <a:gd name="connsiteX4" fmla="*/ 26586 w 9140947"/>
              <a:gd name="connsiteY4" fmla="*/ 736595 h 1246421"/>
              <a:gd name="connsiteX5" fmla="*/ 29809 w 9140947"/>
              <a:gd name="connsiteY5" fmla="*/ 743832 h 1246421"/>
              <a:gd name="connsiteX6" fmla="*/ 1550049 w 9140947"/>
              <a:gd name="connsiteY6" fmla="*/ 1246421 h 1246421"/>
              <a:gd name="connsiteX7" fmla="*/ 3100098 w 9140947"/>
              <a:gd name="connsiteY7" fmla="*/ 623211 h 1246421"/>
              <a:gd name="connsiteX8" fmla="*/ 1550049 w 9140947"/>
              <a:gd name="connsiteY8" fmla="*/ 0 h 1246421"/>
              <a:gd name="connsiteX9" fmla="*/ 1435648 w 9140947"/>
              <a:gd name="connsiteY9" fmla="*/ 132684 h 1246421"/>
              <a:gd name="connsiteX10" fmla="*/ 1352668 w 9140947"/>
              <a:gd name="connsiteY10" fmla="*/ 447907 h 1246421"/>
              <a:gd name="connsiteX11" fmla="*/ 994964 w 9140947"/>
              <a:gd name="connsiteY11" fmla="*/ 744636 h 1246421"/>
              <a:gd name="connsiteX12" fmla="*/ 1280966 w 9140947"/>
              <a:gd name="connsiteY12" fmla="*/ 102930 h 1246421"/>
              <a:gd name="connsiteX13" fmla="*/ 1281771 w 9140947"/>
              <a:gd name="connsiteY13" fmla="*/ 102930 h 1246421"/>
              <a:gd name="connsiteX14" fmla="*/ 1435648 w 9140947"/>
              <a:gd name="connsiteY14" fmla="*/ 132684 h 1246421"/>
              <a:gd name="connsiteX15" fmla="*/ 2084993 w 9140947"/>
              <a:gd name="connsiteY15" fmla="*/ 757502 h 1246421"/>
              <a:gd name="connsiteX16" fmla="*/ 2080159 w 9140947"/>
              <a:gd name="connsiteY16" fmla="*/ 747853 h 1246421"/>
              <a:gd name="connsiteX17" fmla="*/ 2089021 w 9140947"/>
              <a:gd name="connsiteY17" fmla="*/ 736595 h 1246421"/>
              <a:gd name="connsiteX18" fmla="*/ 2217924 w 9140947"/>
              <a:gd name="connsiteY18" fmla="*/ 710058 h 1246421"/>
              <a:gd name="connsiteX19" fmla="*/ 2225174 w 9140947"/>
              <a:gd name="connsiteY19" fmla="*/ 703625 h 1246421"/>
              <a:gd name="connsiteX20" fmla="*/ 2245315 w 9140947"/>
              <a:gd name="connsiteY20" fmla="*/ 640902 h 1246421"/>
              <a:gd name="connsiteX21" fmla="*/ 2237259 w 9140947"/>
              <a:gd name="connsiteY21" fmla="*/ 628840 h 1246421"/>
              <a:gd name="connsiteX22" fmla="*/ 1996373 w 9140947"/>
              <a:gd name="connsiteY22" fmla="*/ 615169 h 1246421"/>
              <a:gd name="connsiteX23" fmla="*/ 1973009 w 9140947"/>
              <a:gd name="connsiteY23" fmla="*/ 621602 h 1246421"/>
              <a:gd name="connsiteX24" fmla="*/ 1876333 w 9140947"/>
              <a:gd name="connsiteY24" fmla="*/ 687542 h 1246421"/>
              <a:gd name="connsiteX25" fmla="*/ 1854580 w 9140947"/>
              <a:gd name="connsiteY25" fmla="*/ 739811 h 1246421"/>
              <a:gd name="connsiteX26" fmla="*/ 1550855 w 9140947"/>
              <a:gd name="connsiteY26" fmla="*/ 997941 h 1246421"/>
              <a:gd name="connsiteX27" fmla="*/ 795971 w 9140947"/>
              <a:gd name="connsiteY27" fmla="*/ 988291 h 1246421"/>
              <a:gd name="connsiteX28" fmla="*/ 792749 w 9140947"/>
              <a:gd name="connsiteY28" fmla="*/ 987487 h 1246421"/>
              <a:gd name="connsiteX29" fmla="*/ 762134 w 9140947"/>
              <a:gd name="connsiteY29" fmla="*/ 1003570 h 1246421"/>
              <a:gd name="connsiteX30" fmla="*/ 734743 w 9140947"/>
              <a:gd name="connsiteY30" fmla="*/ 1064685 h 1246421"/>
              <a:gd name="connsiteX31" fmla="*/ 203827 w 9140947"/>
              <a:gd name="connsiteY31" fmla="*/ 693171 h 1246421"/>
              <a:gd name="connsiteX32" fmla="*/ 203827 w 9140947"/>
              <a:gd name="connsiteY32" fmla="*/ 691563 h 1246421"/>
              <a:gd name="connsiteX33" fmla="*/ 199798 w 9140947"/>
              <a:gd name="connsiteY33" fmla="*/ 678696 h 1246421"/>
              <a:gd name="connsiteX34" fmla="*/ 199798 w 9140947"/>
              <a:gd name="connsiteY34" fmla="*/ 677892 h 1246421"/>
              <a:gd name="connsiteX35" fmla="*/ 192548 w 9140947"/>
              <a:gd name="connsiteY35" fmla="*/ 621602 h 1246421"/>
              <a:gd name="connsiteX36" fmla="*/ 1167371 w 9140947"/>
              <a:gd name="connsiteY36" fmla="*/ 90868 h 1246421"/>
              <a:gd name="connsiteX37" fmla="*/ 1168982 w 9140947"/>
              <a:gd name="connsiteY37" fmla="*/ 90868 h 1246421"/>
              <a:gd name="connsiteX38" fmla="*/ 831419 w 9140947"/>
              <a:gd name="connsiteY38" fmla="*/ 846762 h 1246421"/>
              <a:gd name="connsiteX39" fmla="*/ 841893 w 9140947"/>
              <a:gd name="connsiteY39" fmla="*/ 862845 h 1246421"/>
              <a:gd name="connsiteX40" fmla="*/ 858005 w 9140947"/>
              <a:gd name="connsiteY40" fmla="*/ 863649 h 1246421"/>
              <a:gd name="connsiteX41" fmla="*/ 1487209 w 9140947"/>
              <a:gd name="connsiteY41" fmla="*/ 810576 h 1246421"/>
              <a:gd name="connsiteX42" fmla="*/ 2042294 w 9140947"/>
              <a:gd name="connsiteY42" fmla="*/ 400463 h 1246421"/>
              <a:gd name="connsiteX43" fmla="*/ 2067269 w 9140947"/>
              <a:gd name="connsiteY43" fmla="*/ 103734 h 1246421"/>
              <a:gd name="connsiteX44" fmla="*/ 2895466 w 9140947"/>
              <a:gd name="connsiteY44" fmla="*/ 614365 h 1246421"/>
              <a:gd name="connsiteX45" fmla="*/ 2859212 w 9140947"/>
              <a:gd name="connsiteY45" fmla="*/ 749461 h 1246421"/>
              <a:gd name="connsiteX46" fmla="*/ 2142194 w 9140947"/>
              <a:gd name="connsiteY46" fmla="*/ 1116150 h 1246421"/>
              <a:gd name="connsiteX47" fmla="*/ 2084993 w 9140947"/>
              <a:gd name="connsiteY47" fmla="*/ 757502 h 1246421"/>
              <a:gd name="connsiteX48" fmla="*/ 7908956 w 9140947"/>
              <a:gd name="connsiteY48" fmla="*/ 264563 h 1246421"/>
              <a:gd name="connsiteX49" fmla="*/ 7585089 w 9140947"/>
              <a:gd name="connsiteY49" fmla="*/ 981054 h 1246421"/>
              <a:gd name="connsiteX50" fmla="*/ 7752662 w 9140947"/>
              <a:gd name="connsiteY50" fmla="*/ 981054 h 1246421"/>
              <a:gd name="connsiteX51" fmla="*/ 7818724 w 9140947"/>
              <a:gd name="connsiteY51" fmla="*/ 829875 h 1246421"/>
              <a:gd name="connsiteX52" fmla="*/ 8160316 w 9140947"/>
              <a:gd name="connsiteY52" fmla="*/ 829071 h 1246421"/>
              <a:gd name="connsiteX53" fmla="*/ 8227183 w 9140947"/>
              <a:gd name="connsiteY53" fmla="*/ 981054 h 1246421"/>
              <a:gd name="connsiteX54" fmla="*/ 8394756 w 9140947"/>
              <a:gd name="connsiteY54" fmla="*/ 981054 h 1246421"/>
              <a:gd name="connsiteX55" fmla="*/ 8070889 w 9140947"/>
              <a:gd name="connsiteY55" fmla="*/ 264563 h 1246421"/>
              <a:gd name="connsiteX56" fmla="*/ 7908956 w 9140947"/>
              <a:gd name="connsiteY56" fmla="*/ 264563 h 1246421"/>
              <a:gd name="connsiteX57" fmla="*/ 7908956 w 9140947"/>
              <a:gd name="connsiteY57" fmla="*/ 264563 h 1246421"/>
              <a:gd name="connsiteX58" fmla="*/ 7989520 w 9140947"/>
              <a:gd name="connsiteY58" fmla="*/ 413329 h 1246421"/>
              <a:gd name="connsiteX59" fmla="*/ 8114394 w 9140947"/>
              <a:gd name="connsiteY59" fmla="*/ 706841 h 1246421"/>
              <a:gd name="connsiteX60" fmla="*/ 7867868 w 9140947"/>
              <a:gd name="connsiteY60" fmla="*/ 706841 h 1246421"/>
              <a:gd name="connsiteX61" fmla="*/ 7989520 w 9140947"/>
              <a:gd name="connsiteY61" fmla="*/ 413329 h 1246421"/>
              <a:gd name="connsiteX62" fmla="*/ 7502914 w 9140947"/>
              <a:gd name="connsiteY62" fmla="*/ 725337 h 1246421"/>
              <a:gd name="connsiteX63" fmla="*/ 7466660 w 9140947"/>
              <a:gd name="connsiteY63" fmla="*/ 663418 h 1246421"/>
              <a:gd name="connsiteX64" fmla="*/ 7403821 w 9140947"/>
              <a:gd name="connsiteY64" fmla="*/ 624819 h 1246421"/>
              <a:gd name="connsiteX65" fmla="*/ 7330508 w 9140947"/>
              <a:gd name="connsiteY65" fmla="*/ 607128 h 1246421"/>
              <a:gd name="connsiteX66" fmla="*/ 7330508 w 9140947"/>
              <a:gd name="connsiteY66" fmla="*/ 603107 h 1246421"/>
              <a:gd name="connsiteX67" fmla="*/ 7342592 w 9140947"/>
              <a:gd name="connsiteY67" fmla="*/ 601499 h 1246421"/>
              <a:gd name="connsiteX68" fmla="*/ 7367567 w 9140947"/>
              <a:gd name="connsiteY68" fmla="*/ 595066 h 1246421"/>
              <a:gd name="connsiteX69" fmla="*/ 7398181 w 9140947"/>
              <a:gd name="connsiteY69" fmla="*/ 581395 h 1246421"/>
              <a:gd name="connsiteX70" fmla="*/ 7428795 w 9140947"/>
              <a:gd name="connsiteY70" fmla="*/ 559683 h 1246421"/>
              <a:gd name="connsiteX71" fmla="*/ 7457798 w 9140947"/>
              <a:gd name="connsiteY71" fmla="*/ 517868 h 1246421"/>
              <a:gd name="connsiteX72" fmla="*/ 7471494 w 9140947"/>
              <a:gd name="connsiteY72" fmla="*/ 447103 h 1246421"/>
              <a:gd name="connsiteX73" fmla="*/ 7462632 w 9140947"/>
              <a:gd name="connsiteY73" fmla="*/ 387597 h 1246421"/>
              <a:gd name="connsiteX74" fmla="*/ 7442491 w 9140947"/>
              <a:gd name="connsiteY74" fmla="*/ 344977 h 1246421"/>
              <a:gd name="connsiteX75" fmla="*/ 7419128 w 9140947"/>
              <a:gd name="connsiteY75" fmla="*/ 317636 h 1246421"/>
              <a:gd name="connsiteX76" fmla="*/ 7401404 w 9140947"/>
              <a:gd name="connsiteY76" fmla="*/ 303162 h 1246421"/>
              <a:gd name="connsiteX77" fmla="*/ 7312783 w 9140947"/>
              <a:gd name="connsiteY77" fmla="*/ 271800 h 1246421"/>
              <a:gd name="connsiteX78" fmla="*/ 7208050 w 9140947"/>
              <a:gd name="connsiteY78" fmla="*/ 266171 h 1246421"/>
              <a:gd name="connsiteX79" fmla="*/ 6804425 w 9140947"/>
              <a:gd name="connsiteY79" fmla="*/ 266171 h 1246421"/>
              <a:gd name="connsiteX80" fmla="*/ 6804425 w 9140947"/>
              <a:gd name="connsiteY80" fmla="*/ 983466 h 1246421"/>
              <a:gd name="connsiteX81" fmla="*/ 7215301 w 9140947"/>
              <a:gd name="connsiteY81" fmla="*/ 983466 h 1246421"/>
              <a:gd name="connsiteX82" fmla="*/ 7277335 w 9140947"/>
              <a:gd name="connsiteY82" fmla="*/ 981858 h 1246421"/>
              <a:gd name="connsiteX83" fmla="*/ 7343398 w 9140947"/>
              <a:gd name="connsiteY83" fmla="*/ 974621 h 1246421"/>
              <a:gd name="connsiteX84" fmla="*/ 7405432 w 9140947"/>
              <a:gd name="connsiteY84" fmla="*/ 957734 h 1246421"/>
              <a:gd name="connsiteX85" fmla="*/ 7456187 w 9140947"/>
              <a:gd name="connsiteY85" fmla="*/ 927176 h 1246421"/>
              <a:gd name="connsiteX86" fmla="*/ 7494052 w 9140947"/>
              <a:gd name="connsiteY86" fmla="*/ 871691 h 1246421"/>
              <a:gd name="connsiteX87" fmla="*/ 7509359 w 9140947"/>
              <a:gd name="connsiteY87" fmla="*/ 787256 h 1246421"/>
              <a:gd name="connsiteX88" fmla="*/ 7502914 w 9140947"/>
              <a:gd name="connsiteY88" fmla="*/ 725337 h 1246421"/>
              <a:gd name="connsiteX89" fmla="*/ 6965553 w 9140947"/>
              <a:gd name="connsiteY89" fmla="*/ 394834 h 1246421"/>
              <a:gd name="connsiteX90" fmla="*/ 7193549 w 9140947"/>
              <a:gd name="connsiteY90" fmla="*/ 394834 h 1246421"/>
              <a:gd name="connsiteX91" fmla="*/ 7241081 w 9140947"/>
              <a:gd name="connsiteY91" fmla="*/ 397246 h 1246421"/>
              <a:gd name="connsiteX92" fmla="*/ 7280558 w 9140947"/>
              <a:gd name="connsiteY92" fmla="*/ 410917 h 1246421"/>
              <a:gd name="connsiteX93" fmla="*/ 7300699 w 9140947"/>
              <a:gd name="connsiteY93" fmla="*/ 433433 h 1246421"/>
              <a:gd name="connsiteX94" fmla="*/ 7309561 w 9140947"/>
              <a:gd name="connsiteY94" fmla="*/ 471228 h 1246421"/>
              <a:gd name="connsiteX95" fmla="*/ 7301504 w 9140947"/>
              <a:gd name="connsiteY95" fmla="*/ 509022 h 1246421"/>
              <a:gd name="connsiteX96" fmla="*/ 7285392 w 9140947"/>
              <a:gd name="connsiteY96" fmla="*/ 530734 h 1246421"/>
              <a:gd name="connsiteX97" fmla="*/ 7241887 w 9140947"/>
              <a:gd name="connsiteY97" fmla="*/ 549229 h 1246421"/>
              <a:gd name="connsiteX98" fmla="*/ 7183075 w 9140947"/>
              <a:gd name="connsiteY98" fmla="*/ 553250 h 1246421"/>
              <a:gd name="connsiteX99" fmla="*/ 6965553 w 9140947"/>
              <a:gd name="connsiteY99" fmla="*/ 553250 h 1246421"/>
              <a:gd name="connsiteX100" fmla="*/ 6965553 w 9140947"/>
              <a:gd name="connsiteY100" fmla="*/ 394834 h 1246421"/>
              <a:gd name="connsiteX101" fmla="*/ 7328896 w 9140947"/>
              <a:gd name="connsiteY101" fmla="*/ 808163 h 1246421"/>
              <a:gd name="connsiteX102" fmla="*/ 7303921 w 9140947"/>
              <a:gd name="connsiteY102" fmla="*/ 833896 h 1246421"/>
              <a:gd name="connsiteX103" fmla="*/ 7282169 w 9140947"/>
              <a:gd name="connsiteY103" fmla="*/ 842741 h 1246421"/>
              <a:gd name="connsiteX104" fmla="*/ 7217718 w 9140947"/>
              <a:gd name="connsiteY104" fmla="*/ 849175 h 1246421"/>
              <a:gd name="connsiteX105" fmla="*/ 6965553 w 9140947"/>
              <a:gd name="connsiteY105" fmla="*/ 849175 h 1246421"/>
              <a:gd name="connsiteX106" fmla="*/ 6965553 w 9140947"/>
              <a:gd name="connsiteY106" fmla="*/ 674676 h 1246421"/>
              <a:gd name="connsiteX107" fmla="*/ 7215301 w 9140947"/>
              <a:gd name="connsiteY107" fmla="*/ 674676 h 1246421"/>
              <a:gd name="connsiteX108" fmla="*/ 7233025 w 9140947"/>
              <a:gd name="connsiteY108" fmla="*/ 675480 h 1246421"/>
              <a:gd name="connsiteX109" fmla="*/ 7258000 w 9140947"/>
              <a:gd name="connsiteY109" fmla="*/ 677088 h 1246421"/>
              <a:gd name="connsiteX110" fmla="*/ 7282975 w 9140947"/>
              <a:gd name="connsiteY110" fmla="*/ 681913 h 1246421"/>
              <a:gd name="connsiteX111" fmla="*/ 7304727 w 9140947"/>
              <a:gd name="connsiteY111" fmla="*/ 689954 h 1246421"/>
              <a:gd name="connsiteX112" fmla="*/ 7328896 w 9140947"/>
              <a:gd name="connsiteY112" fmla="*/ 714079 h 1246421"/>
              <a:gd name="connsiteX113" fmla="*/ 7340981 w 9140947"/>
              <a:gd name="connsiteY113" fmla="*/ 761523 h 1246421"/>
              <a:gd name="connsiteX114" fmla="*/ 7328896 w 9140947"/>
              <a:gd name="connsiteY114" fmla="*/ 808163 h 1246421"/>
              <a:gd name="connsiteX115" fmla="*/ 5003017 w 9140947"/>
              <a:gd name="connsiteY115" fmla="*/ 725337 h 1246421"/>
              <a:gd name="connsiteX116" fmla="*/ 4966763 w 9140947"/>
              <a:gd name="connsiteY116" fmla="*/ 663418 h 1246421"/>
              <a:gd name="connsiteX117" fmla="*/ 4903924 w 9140947"/>
              <a:gd name="connsiteY117" fmla="*/ 624819 h 1246421"/>
              <a:gd name="connsiteX118" fmla="*/ 4830610 w 9140947"/>
              <a:gd name="connsiteY118" fmla="*/ 607128 h 1246421"/>
              <a:gd name="connsiteX119" fmla="*/ 4830610 w 9140947"/>
              <a:gd name="connsiteY119" fmla="*/ 603107 h 1246421"/>
              <a:gd name="connsiteX120" fmla="*/ 4842695 w 9140947"/>
              <a:gd name="connsiteY120" fmla="*/ 601499 h 1246421"/>
              <a:gd name="connsiteX121" fmla="*/ 4867670 w 9140947"/>
              <a:gd name="connsiteY121" fmla="*/ 595066 h 1246421"/>
              <a:gd name="connsiteX122" fmla="*/ 4898284 w 9140947"/>
              <a:gd name="connsiteY122" fmla="*/ 581395 h 1246421"/>
              <a:gd name="connsiteX123" fmla="*/ 4928898 w 9140947"/>
              <a:gd name="connsiteY123" fmla="*/ 559683 h 1246421"/>
              <a:gd name="connsiteX124" fmla="*/ 4957901 w 9140947"/>
              <a:gd name="connsiteY124" fmla="*/ 517868 h 1246421"/>
              <a:gd name="connsiteX125" fmla="*/ 4971597 w 9140947"/>
              <a:gd name="connsiteY125" fmla="*/ 447103 h 1246421"/>
              <a:gd name="connsiteX126" fmla="*/ 4962735 w 9140947"/>
              <a:gd name="connsiteY126" fmla="*/ 387597 h 1246421"/>
              <a:gd name="connsiteX127" fmla="*/ 4942594 w 9140947"/>
              <a:gd name="connsiteY127" fmla="*/ 344977 h 1246421"/>
              <a:gd name="connsiteX128" fmla="*/ 4919230 w 9140947"/>
              <a:gd name="connsiteY128" fmla="*/ 317636 h 1246421"/>
              <a:gd name="connsiteX129" fmla="*/ 4901507 w 9140947"/>
              <a:gd name="connsiteY129" fmla="*/ 303162 h 1246421"/>
              <a:gd name="connsiteX130" fmla="*/ 4812886 w 9140947"/>
              <a:gd name="connsiteY130" fmla="*/ 271800 h 1246421"/>
              <a:gd name="connsiteX131" fmla="*/ 4708153 w 9140947"/>
              <a:gd name="connsiteY131" fmla="*/ 266171 h 1246421"/>
              <a:gd name="connsiteX132" fmla="*/ 4304528 w 9140947"/>
              <a:gd name="connsiteY132" fmla="*/ 266171 h 1246421"/>
              <a:gd name="connsiteX133" fmla="*/ 4304528 w 9140947"/>
              <a:gd name="connsiteY133" fmla="*/ 983466 h 1246421"/>
              <a:gd name="connsiteX134" fmla="*/ 4715404 w 9140947"/>
              <a:gd name="connsiteY134" fmla="*/ 983466 h 1246421"/>
              <a:gd name="connsiteX135" fmla="*/ 4777438 w 9140947"/>
              <a:gd name="connsiteY135" fmla="*/ 981858 h 1246421"/>
              <a:gd name="connsiteX136" fmla="*/ 4843501 w 9140947"/>
              <a:gd name="connsiteY136" fmla="*/ 974621 h 1246421"/>
              <a:gd name="connsiteX137" fmla="*/ 4905535 w 9140947"/>
              <a:gd name="connsiteY137" fmla="*/ 957734 h 1246421"/>
              <a:gd name="connsiteX138" fmla="*/ 4956290 w 9140947"/>
              <a:gd name="connsiteY138" fmla="*/ 927176 h 1246421"/>
              <a:gd name="connsiteX139" fmla="*/ 4994155 w 9140947"/>
              <a:gd name="connsiteY139" fmla="*/ 871691 h 1246421"/>
              <a:gd name="connsiteX140" fmla="*/ 5009462 w 9140947"/>
              <a:gd name="connsiteY140" fmla="*/ 787256 h 1246421"/>
              <a:gd name="connsiteX141" fmla="*/ 5003017 w 9140947"/>
              <a:gd name="connsiteY141" fmla="*/ 725337 h 1246421"/>
              <a:gd name="connsiteX142" fmla="*/ 4464850 w 9140947"/>
              <a:gd name="connsiteY142" fmla="*/ 394834 h 1246421"/>
              <a:gd name="connsiteX143" fmla="*/ 4692846 w 9140947"/>
              <a:gd name="connsiteY143" fmla="*/ 394834 h 1246421"/>
              <a:gd name="connsiteX144" fmla="*/ 4740379 w 9140947"/>
              <a:gd name="connsiteY144" fmla="*/ 397246 h 1246421"/>
              <a:gd name="connsiteX145" fmla="*/ 4779855 w 9140947"/>
              <a:gd name="connsiteY145" fmla="*/ 410917 h 1246421"/>
              <a:gd name="connsiteX146" fmla="*/ 4799996 w 9140947"/>
              <a:gd name="connsiteY146" fmla="*/ 433433 h 1246421"/>
              <a:gd name="connsiteX147" fmla="*/ 4808858 w 9140947"/>
              <a:gd name="connsiteY147" fmla="*/ 471228 h 1246421"/>
              <a:gd name="connsiteX148" fmla="*/ 4800802 w 9140947"/>
              <a:gd name="connsiteY148" fmla="*/ 509022 h 1246421"/>
              <a:gd name="connsiteX149" fmla="*/ 4784689 w 9140947"/>
              <a:gd name="connsiteY149" fmla="*/ 530734 h 1246421"/>
              <a:gd name="connsiteX150" fmla="*/ 4741184 w 9140947"/>
              <a:gd name="connsiteY150" fmla="*/ 549229 h 1246421"/>
              <a:gd name="connsiteX151" fmla="*/ 4682373 w 9140947"/>
              <a:gd name="connsiteY151" fmla="*/ 553250 h 1246421"/>
              <a:gd name="connsiteX152" fmla="*/ 4464850 w 9140947"/>
              <a:gd name="connsiteY152" fmla="*/ 553250 h 1246421"/>
              <a:gd name="connsiteX153" fmla="*/ 4464850 w 9140947"/>
              <a:gd name="connsiteY153" fmla="*/ 394834 h 1246421"/>
              <a:gd name="connsiteX154" fmla="*/ 4828193 w 9140947"/>
              <a:gd name="connsiteY154" fmla="*/ 808163 h 1246421"/>
              <a:gd name="connsiteX155" fmla="*/ 4803219 w 9140947"/>
              <a:gd name="connsiteY155" fmla="*/ 833896 h 1246421"/>
              <a:gd name="connsiteX156" fmla="*/ 4781466 w 9140947"/>
              <a:gd name="connsiteY156" fmla="*/ 842741 h 1246421"/>
              <a:gd name="connsiteX157" fmla="*/ 4717015 w 9140947"/>
              <a:gd name="connsiteY157" fmla="*/ 849175 h 1246421"/>
              <a:gd name="connsiteX158" fmla="*/ 4464850 w 9140947"/>
              <a:gd name="connsiteY158" fmla="*/ 849175 h 1246421"/>
              <a:gd name="connsiteX159" fmla="*/ 4464850 w 9140947"/>
              <a:gd name="connsiteY159" fmla="*/ 674676 h 1246421"/>
              <a:gd name="connsiteX160" fmla="*/ 4714598 w 9140947"/>
              <a:gd name="connsiteY160" fmla="*/ 674676 h 1246421"/>
              <a:gd name="connsiteX161" fmla="*/ 4732323 w 9140947"/>
              <a:gd name="connsiteY161" fmla="*/ 675480 h 1246421"/>
              <a:gd name="connsiteX162" fmla="*/ 4757297 w 9140947"/>
              <a:gd name="connsiteY162" fmla="*/ 677088 h 1246421"/>
              <a:gd name="connsiteX163" fmla="*/ 4782272 w 9140947"/>
              <a:gd name="connsiteY163" fmla="*/ 681913 h 1246421"/>
              <a:gd name="connsiteX164" fmla="*/ 4804024 w 9140947"/>
              <a:gd name="connsiteY164" fmla="*/ 689954 h 1246421"/>
              <a:gd name="connsiteX165" fmla="*/ 4828193 w 9140947"/>
              <a:gd name="connsiteY165" fmla="*/ 714079 h 1246421"/>
              <a:gd name="connsiteX166" fmla="*/ 4840278 w 9140947"/>
              <a:gd name="connsiteY166" fmla="*/ 761523 h 1246421"/>
              <a:gd name="connsiteX167" fmla="*/ 4828193 w 9140947"/>
              <a:gd name="connsiteY167" fmla="*/ 808163 h 1246421"/>
              <a:gd name="connsiteX168" fmla="*/ 6241284 w 9140947"/>
              <a:gd name="connsiteY168" fmla="*/ 244459 h 1246421"/>
              <a:gd name="connsiteX169" fmla="*/ 6549038 w 9140947"/>
              <a:gd name="connsiteY169" fmla="*/ 348998 h 1246421"/>
              <a:gd name="connsiteX170" fmla="*/ 6658605 w 9140947"/>
              <a:gd name="connsiteY170" fmla="*/ 623211 h 1246421"/>
              <a:gd name="connsiteX171" fmla="*/ 6549038 w 9140947"/>
              <a:gd name="connsiteY171" fmla="*/ 897423 h 1246421"/>
              <a:gd name="connsiteX172" fmla="*/ 6241284 w 9140947"/>
              <a:gd name="connsiteY172" fmla="*/ 1001962 h 1246421"/>
              <a:gd name="connsiteX173" fmla="*/ 5933530 w 9140947"/>
              <a:gd name="connsiteY173" fmla="*/ 897423 h 1246421"/>
              <a:gd name="connsiteX174" fmla="*/ 5822352 w 9140947"/>
              <a:gd name="connsiteY174" fmla="*/ 623211 h 1246421"/>
              <a:gd name="connsiteX175" fmla="*/ 5933530 w 9140947"/>
              <a:gd name="connsiteY175" fmla="*/ 348998 h 1246421"/>
              <a:gd name="connsiteX176" fmla="*/ 6241284 w 9140947"/>
              <a:gd name="connsiteY176" fmla="*/ 244459 h 1246421"/>
              <a:gd name="connsiteX177" fmla="*/ 6240478 w 9140947"/>
              <a:gd name="connsiteY177" fmla="*/ 387597 h 1246421"/>
              <a:gd name="connsiteX178" fmla="*/ 6072905 w 9140947"/>
              <a:gd name="connsiteY178" fmla="*/ 444691 h 1246421"/>
              <a:gd name="connsiteX179" fmla="*/ 6003620 w 9140947"/>
              <a:gd name="connsiteY179" fmla="*/ 623211 h 1246421"/>
              <a:gd name="connsiteX180" fmla="*/ 6072905 w 9140947"/>
              <a:gd name="connsiteY180" fmla="*/ 800926 h 1246421"/>
              <a:gd name="connsiteX181" fmla="*/ 6240478 w 9140947"/>
              <a:gd name="connsiteY181" fmla="*/ 858824 h 1246421"/>
              <a:gd name="connsiteX182" fmla="*/ 6408857 w 9140947"/>
              <a:gd name="connsiteY182" fmla="*/ 800926 h 1246421"/>
              <a:gd name="connsiteX183" fmla="*/ 6477336 w 9140947"/>
              <a:gd name="connsiteY183" fmla="*/ 623211 h 1246421"/>
              <a:gd name="connsiteX184" fmla="*/ 6408857 w 9140947"/>
              <a:gd name="connsiteY184" fmla="*/ 444691 h 1246421"/>
              <a:gd name="connsiteX185" fmla="*/ 6240478 w 9140947"/>
              <a:gd name="connsiteY185" fmla="*/ 387597 h 1246421"/>
              <a:gd name="connsiteX186" fmla="*/ 3722857 w 9140947"/>
              <a:gd name="connsiteY186" fmla="*/ 264563 h 1246421"/>
              <a:gd name="connsiteX187" fmla="*/ 3398184 w 9140947"/>
              <a:gd name="connsiteY187" fmla="*/ 981858 h 1246421"/>
              <a:gd name="connsiteX188" fmla="*/ 3565757 w 9140947"/>
              <a:gd name="connsiteY188" fmla="*/ 981858 h 1246421"/>
              <a:gd name="connsiteX189" fmla="*/ 3631820 w 9140947"/>
              <a:gd name="connsiteY189" fmla="*/ 830679 h 1246421"/>
              <a:gd name="connsiteX190" fmla="*/ 3973411 w 9140947"/>
              <a:gd name="connsiteY190" fmla="*/ 829875 h 1246421"/>
              <a:gd name="connsiteX191" fmla="*/ 4041084 w 9140947"/>
              <a:gd name="connsiteY191" fmla="*/ 981858 h 1246421"/>
              <a:gd name="connsiteX192" fmla="*/ 4208657 w 9140947"/>
              <a:gd name="connsiteY192" fmla="*/ 981858 h 1246421"/>
              <a:gd name="connsiteX193" fmla="*/ 3883985 w 9140947"/>
              <a:gd name="connsiteY193" fmla="*/ 264563 h 1246421"/>
              <a:gd name="connsiteX194" fmla="*/ 3722857 w 9140947"/>
              <a:gd name="connsiteY194" fmla="*/ 264563 h 1246421"/>
              <a:gd name="connsiteX195" fmla="*/ 3802615 w 9140947"/>
              <a:gd name="connsiteY195" fmla="*/ 413329 h 1246421"/>
              <a:gd name="connsiteX196" fmla="*/ 3927489 w 9140947"/>
              <a:gd name="connsiteY196" fmla="*/ 707646 h 1246421"/>
              <a:gd name="connsiteX197" fmla="*/ 3680158 w 9140947"/>
              <a:gd name="connsiteY197" fmla="*/ 707646 h 1246421"/>
              <a:gd name="connsiteX198" fmla="*/ 3802615 w 9140947"/>
              <a:gd name="connsiteY198" fmla="*/ 413329 h 1246421"/>
              <a:gd name="connsiteX199" fmla="*/ 5077941 w 9140947"/>
              <a:gd name="connsiteY199" fmla="*/ 264563 h 1246421"/>
              <a:gd name="connsiteX200" fmla="*/ 5077941 w 9140947"/>
              <a:gd name="connsiteY200" fmla="*/ 387597 h 1246421"/>
              <a:gd name="connsiteX201" fmla="*/ 5077941 w 9140947"/>
              <a:gd name="connsiteY201" fmla="*/ 394834 h 1246421"/>
              <a:gd name="connsiteX202" fmla="*/ 5336552 w 9140947"/>
              <a:gd name="connsiteY202" fmla="*/ 394834 h 1246421"/>
              <a:gd name="connsiteX203" fmla="*/ 5336552 w 9140947"/>
              <a:gd name="connsiteY203" fmla="*/ 981858 h 1246421"/>
              <a:gd name="connsiteX204" fmla="*/ 5496068 w 9140947"/>
              <a:gd name="connsiteY204" fmla="*/ 981858 h 1246421"/>
              <a:gd name="connsiteX205" fmla="*/ 5496068 w 9140947"/>
              <a:gd name="connsiteY205" fmla="*/ 394834 h 1246421"/>
              <a:gd name="connsiteX206" fmla="*/ 5753872 w 9140947"/>
              <a:gd name="connsiteY206" fmla="*/ 394834 h 1246421"/>
              <a:gd name="connsiteX207" fmla="*/ 5753872 w 9140947"/>
              <a:gd name="connsiteY207" fmla="*/ 387597 h 1246421"/>
              <a:gd name="connsiteX208" fmla="*/ 5753872 w 9140947"/>
              <a:gd name="connsiteY208" fmla="*/ 264563 h 1246421"/>
              <a:gd name="connsiteX209" fmla="*/ 5077941 w 9140947"/>
              <a:gd name="connsiteY209" fmla="*/ 264563 h 1246421"/>
              <a:gd name="connsiteX210" fmla="*/ 9139972 w 9140947"/>
              <a:gd name="connsiteY210" fmla="*/ 755894 h 1246421"/>
              <a:gd name="connsiteX211" fmla="*/ 9080354 w 9140947"/>
              <a:gd name="connsiteY211" fmla="*/ 646531 h 1246421"/>
              <a:gd name="connsiteX212" fmla="*/ 8976427 w 9140947"/>
              <a:gd name="connsiteY212" fmla="*/ 611148 h 1246421"/>
              <a:gd name="connsiteX213" fmla="*/ 8975621 w 9140947"/>
              <a:gd name="connsiteY213" fmla="*/ 611148 h 1246421"/>
              <a:gd name="connsiteX214" fmla="*/ 8975621 w 9140947"/>
              <a:gd name="connsiteY214" fmla="*/ 609540 h 1246421"/>
              <a:gd name="connsiteX215" fmla="*/ 9077938 w 9140947"/>
              <a:gd name="connsiteY215" fmla="*/ 552446 h 1246421"/>
              <a:gd name="connsiteX216" fmla="*/ 9078743 w 9140947"/>
              <a:gd name="connsiteY216" fmla="*/ 551642 h 1246421"/>
              <a:gd name="connsiteX217" fmla="*/ 9078743 w 9140947"/>
              <a:gd name="connsiteY217" fmla="*/ 551642 h 1246421"/>
              <a:gd name="connsiteX218" fmla="*/ 9078743 w 9140947"/>
              <a:gd name="connsiteY218" fmla="*/ 551642 h 1246421"/>
              <a:gd name="connsiteX219" fmla="*/ 9095662 w 9140947"/>
              <a:gd name="connsiteY219" fmla="*/ 529126 h 1246421"/>
              <a:gd name="connsiteX220" fmla="*/ 9107746 w 9140947"/>
              <a:gd name="connsiteY220" fmla="*/ 390813 h 1246421"/>
              <a:gd name="connsiteX221" fmla="*/ 9003013 w 9140947"/>
              <a:gd name="connsiteY221" fmla="*/ 290295 h 1246421"/>
              <a:gd name="connsiteX222" fmla="*/ 8833829 w 9140947"/>
              <a:gd name="connsiteY222" fmla="*/ 260542 h 1246421"/>
              <a:gd name="connsiteX223" fmla="*/ 8580858 w 9140947"/>
              <a:gd name="connsiteY223" fmla="*/ 275017 h 1246421"/>
              <a:gd name="connsiteX224" fmla="*/ 8495461 w 9140947"/>
              <a:gd name="connsiteY224" fmla="*/ 288687 h 1246421"/>
              <a:gd name="connsiteX225" fmla="*/ 8495461 w 9140947"/>
              <a:gd name="connsiteY225" fmla="*/ 427804 h 1246421"/>
              <a:gd name="connsiteX226" fmla="*/ 8824162 w 9140947"/>
              <a:gd name="connsiteY226" fmla="*/ 394834 h 1246421"/>
              <a:gd name="connsiteX227" fmla="*/ 8900697 w 9140947"/>
              <a:gd name="connsiteY227" fmla="*/ 411721 h 1246421"/>
              <a:gd name="connsiteX228" fmla="*/ 8929700 w 9140947"/>
              <a:gd name="connsiteY228" fmla="*/ 513847 h 1246421"/>
              <a:gd name="connsiteX229" fmla="*/ 8881362 w 9140947"/>
              <a:gd name="connsiteY229" fmla="*/ 545209 h 1246421"/>
              <a:gd name="connsiteX230" fmla="*/ 8770989 w 9140947"/>
              <a:gd name="connsiteY230" fmla="*/ 558075 h 1246421"/>
              <a:gd name="connsiteX231" fmla="*/ 8653366 w 9140947"/>
              <a:gd name="connsiteY231" fmla="*/ 558075 h 1246421"/>
              <a:gd name="connsiteX232" fmla="*/ 8653366 w 9140947"/>
              <a:gd name="connsiteY232" fmla="*/ 620798 h 1246421"/>
              <a:gd name="connsiteX233" fmla="*/ 8653366 w 9140947"/>
              <a:gd name="connsiteY233" fmla="*/ 668243 h 1246421"/>
              <a:gd name="connsiteX234" fmla="*/ 8824162 w 9140947"/>
              <a:gd name="connsiteY234" fmla="*/ 669851 h 1246421"/>
              <a:gd name="connsiteX235" fmla="*/ 8957898 w 9140947"/>
              <a:gd name="connsiteY235" fmla="*/ 738203 h 1246421"/>
              <a:gd name="connsiteX236" fmla="*/ 8766961 w 9140947"/>
              <a:gd name="connsiteY236" fmla="*/ 862041 h 1246421"/>
              <a:gd name="connsiteX237" fmla="*/ 8649338 w 9140947"/>
              <a:gd name="connsiteY237" fmla="*/ 856412 h 1246421"/>
              <a:gd name="connsiteX238" fmla="*/ 8479348 w 9140947"/>
              <a:gd name="connsiteY238" fmla="*/ 808967 h 1246421"/>
              <a:gd name="connsiteX239" fmla="*/ 8479348 w 9140947"/>
              <a:gd name="connsiteY239" fmla="*/ 953713 h 1246421"/>
              <a:gd name="connsiteX240" fmla="*/ 8485794 w 9140947"/>
              <a:gd name="connsiteY240" fmla="*/ 956126 h 1246421"/>
              <a:gd name="connsiteX241" fmla="*/ 8646115 w 9140947"/>
              <a:gd name="connsiteY241" fmla="*/ 985879 h 1246421"/>
              <a:gd name="connsiteX242" fmla="*/ 8866055 w 9140947"/>
              <a:gd name="connsiteY242" fmla="*/ 985879 h 1246421"/>
              <a:gd name="connsiteX243" fmla="*/ 9012680 w 9140947"/>
              <a:gd name="connsiteY243" fmla="*/ 951301 h 1246421"/>
              <a:gd name="connsiteX244" fmla="*/ 9108552 w 9140947"/>
              <a:gd name="connsiteY244" fmla="*/ 878124 h 1246421"/>
              <a:gd name="connsiteX245" fmla="*/ 9139972 w 9140947"/>
              <a:gd name="connsiteY245" fmla="*/ 755894 h 1246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</a:cxnLst>
            <a:rect l="l" t="t" r="r" b="b"/>
            <a:pathLst>
              <a:path w="9140947" h="1246421">
                <a:moveTo>
                  <a:pt x="1550049" y="0"/>
                </a:moveTo>
                <a:cubicBezTo>
                  <a:pt x="787109" y="0"/>
                  <a:pt x="153071" y="221943"/>
                  <a:pt x="24169" y="513847"/>
                </a:cubicBezTo>
                <a:cubicBezTo>
                  <a:pt x="8056" y="550034"/>
                  <a:pt x="0" y="586220"/>
                  <a:pt x="0" y="624015"/>
                </a:cubicBezTo>
                <a:cubicBezTo>
                  <a:pt x="0" y="661809"/>
                  <a:pt x="8862" y="697996"/>
                  <a:pt x="24975" y="733378"/>
                </a:cubicBezTo>
                <a:cubicBezTo>
                  <a:pt x="25780" y="734182"/>
                  <a:pt x="25780" y="735790"/>
                  <a:pt x="26586" y="736595"/>
                </a:cubicBezTo>
                <a:cubicBezTo>
                  <a:pt x="27392" y="739007"/>
                  <a:pt x="29003" y="741419"/>
                  <a:pt x="29809" y="743832"/>
                </a:cubicBezTo>
                <a:cubicBezTo>
                  <a:pt x="168379" y="1030107"/>
                  <a:pt x="796777" y="1246421"/>
                  <a:pt x="1550049" y="1246421"/>
                </a:cubicBezTo>
                <a:cubicBezTo>
                  <a:pt x="2405638" y="1246421"/>
                  <a:pt x="3100098" y="967384"/>
                  <a:pt x="3100098" y="623211"/>
                </a:cubicBezTo>
                <a:cubicBezTo>
                  <a:pt x="3100098" y="279037"/>
                  <a:pt x="2406443" y="0"/>
                  <a:pt x="1550049" y="0"/>
                </a:cubicBezTo>
                <a:close/>
                <a:moveTo>
                  <a:pt x="1435648" y="132684"/>
                </a:moveTo>
                <a:cubicBezTo>
                  <a:pt x="1489626" y="183345"/>
                  <a:pt x="1456595" y="294316"/>
                  <a:pt x="1352668" y="447907"/>
                </a:cubicBezTo>
                <a:cubicBezTo>
                  <a:pt x="1237461" y="617582"/>
                  <a:pt x="1126283" y="710862"/>
                  <a:pt x="994964" y="744636"/>
                </a:cubicBezTo>
                <a:lnTo>
                  <a:pt x="1280966" y="102930"/>
                </a:lnTo>
                <a:cubicBezTo>
                  <a:pt x="1280966" y="102930"/>
                  <a:pt x="1281771" y="102930"/>
                  <a:pt x="1281771" y="102930"/>
                </a:cubicBezTo>
                <a:cubicBezTo>
                  <a:pt x="1355084" y="98910"/>
                  <a:pt x="1404228" y="103734"/>
                  <a:pt x="1435648" y="132684"/>
                </a:cubicBezTo>
                <a:close/>
                <a:moveTo>
                  <a:pt x="2084993" y="757502"/>
                </a:moveTo>
                <a:cubicBezTo>
                  <a:pt x="2081771" y="755090"/>
                  <a:pt x="2080159" y="751873"/>
                  <a:pt x="2080159" y="747853"/>
                </a:cubicBezTo>
                <a:cubicBezTo>
                  <a:pt x="2080159" y="742224"/>
                  <a:pt x="2084188" y="737399"/>
                  <a:pt x="2089021" y="736595"/>
                </a:cubicBezTo>
                <a:lnTo>
                  <a:pt x="2217924" y="710058"/>
                </a:lnTo>
                <a:cubicBezTo>
                  <a:pt x="2221146" y="709254"/>
                  <a:pt x="2223563" y="706841"/>
                  <a:pt x="2225174" y="703625"/>
                </a:cubicBezTo>
                <a:lnTo>
                  <a:pt x="2245315" y="640902"/>
                </a:lnTo>
                <a:cubicBezTo>
                  <a:pt x="2246927" y="635273"/>
                  <a:pt x="2242898" y="629644"/>
                  <a:pt x="2237259" y="628840"/>
                </a:cubicBezTo>
                <a:lnTo>
                  <a:pt x="1996373" y="615169"/>
                </a:lnTo>
                <a:cubicBezTo>
                  <a:pt x="1988317" y="614365"/>
                  <a:pt x="1980260" y="616777"/>
                  <a:pt x="1973009" y="621602"/>
                </a:cubicBezTo>
                <a:lnTo>
                  <a:pt x="1876333" y="687542"/>
                </a:lnTo>
                <a:cubicBezTo>
                  <a:pt x="1859414" y="698800"/>
                  <a:pt x="1850552" y="719708"/>
                  <a:pt x="1854580" y="739811"/>
                </a:cubicBezTo>
                <a:cubicBezTo>
                  <a:pt x="1881972" y="884557"/>
                  <a:pt x="1828800" y="963363"/>
                  <a:pt x="1550855" y="997941"/>
                </a:cubicBezTo>
                <a:cubicBezTo>
                  <a:pt x="1172204" y="1044581"/>
                  <a:pt x="882174" y="1003570"/>
                  <a:pt x="795971" y="988291"/>
                </a:cubicBezTo>
                <a:lnTo>
                  <a:pt x="792749" y="987487"/>
                </a:lnTo>
                <a:cubicBezTo>
                  <a:pt x="779858" y="985075"/>
                  <a:pt x="767774" y="992312"/>
                  <a:pt x="762134" y="1003570"/>
                </a:cubicBezTo>
                <a:lnTo>
                  <a:pt x="734743" y="1064685"/>
                </a:lnTo>
                <a:cubicBezTo>
                  <a:pt x="449546" y="977033"/>
                  <a:pt x="251359" y="845154"/>
                  <a:pt x="203827" y="693171"/>
                </a:cubicBezTo>
                <a:cubicBezTo>
                  <a:pt x="203827" y="692367"/>
                  <a:pt x="203827" y="692367"/>
                  <a:pt x="203827" y="691563"/>
                </a:cubicBezTo>
                <a:cubicBezTo>
                  <a:pt x="202215" y="687542"/>
                  <a:pt x="201410" y="682717"/>
                  <a:pt x="199798" y="678696"/>
                </a:cubicBezTo>
                <a:cubicBezTo>
                  <a:pt x="199798" y="678696"/>
                  <a:pt x="199798" y="677892"/>
                  <a:pt x="199798" y="677892"/>
                </a:cubicBezTo>
                <a:cubicBezTo>
                  <a:pt x="194965" y="659397"/>
                  <a:pt x="192548" y="640902"/>
                  <a:pt x="192548" y="621602"/>
                </a:cubicBezTo>
                <a:cubicBezTo>
                  <a:pt x="192548" y="369906"/>
                  <a:pt x="604229" y="157612"/>
                  <a:pt x="1167371" y="90868"/>
                </a:cubicBezTo>
                <a:cubicBezTo>
                  <a:pt x="1168176" y="90868"/>
                  <a:pt x="1168982" y="90868"/>
                  <a:pt x="1168982" y="90868"/>
                </a:cubicBezTo>
                <a:cubicBezTo>
                  <a:pt x="1168982" y="90868"/>
                  <a:pt x="880563" y="737399"/>
                  <a:pt x="831419" y="846762"/>
                </a:cubicBezTo>
                <a:cubicBezTo>
                  <a:pt x="828197" y="853999"/>
                  <a:pt x="833031" y="862845"/>
                  <a:pt x="841893" y="862845"/>
                </a:cubicBezTo>
                <a:lnTo>
                  <a:pt x="858005" y="863649"/>
                </a:lnTo>
                <a:cubicBezTo>
                  <a:pt x="1027189" y="869278"/>
                  <a:pt x="1231822" y="875711"/>
                  <a:pt x="1487209" y="810576"/>
                </a:cubicBezTo>
                <a:cubicBezTo>
                  <a:pt x="1758710" y="741419"/>
                  <a:pt x="1963342" y="543600"/>
                  <a:pt x="2042294" y="400463"/>
                </a:cubicBezTo>
                <a:cubicBezTo>
                  <a:pt x="2122053" y="254109"/>
                  <a:pt x="2076131" y="142333"/>
                  <a:pt x="2067269" y="103734"/>
                </a:cubicBezTo>
                <a:cubicBezTo>
                  <a:pt x="2568376" y="182540"/>
                  <a:pt x="2888215" y="381968"/>
                  <a:pt x="2895466" y="614365"/>
                </a:cubicBezTo>
                <a:cubicBezTo>
                  <a:pt x="2893855" y="661005"/>
                  <a:pt x="2881770" y="706037"/>
                  <a:pt x="2859212" y="749461"/>
                </a:cubicBezTo>
                <a:cubicBezTo>
                  <a:pt x="2764952" y="911094"/>
                  <a:pt x="2498286" y="1044581"/>
                  <a:pt x="2142194" y="1116150"/>
                </a:cubicBezTo>
                <a:cubicBezTo>
                  <a:pt x="2282375" y="959342"/>
                  <a:pt x="2172808" y="816205"/>
                  <a:pt x="2084993" y="757502"/>
                </a:cubicBezTo>
                <a:close/>
                <a:moveTo>
                  <a:pt x="7908956" y="264563"/>
                </a:moveTo>
                <a:lnTo>
                  <a:pt x="7585089" y="981054"/>
                </a:lnTo>
                <a:lnTo>
                  <a:pt x="7752662" y="981054"/>
                </a:lnTo>
                <a:lnTo>
                  <a:pt x="7818724" y="829875"/>
                </a:lnTo>
                <a:lnTo>
                  <a:pt x="8160316" y="829071"/>
                </a:lnTo>
                <a:lnTo>
                  <a:pt x="8227183" y="981054"/>
                </a:lnTo>
                <a:lnTo>
                  <a:pt x="8394756" y="981054"/>
                </a:lnTo>
                <a:lnTo>
                  <a:pt x="8070889" y="264563"/>
                </a:lnTo>
                <a:lnTo>
                  <a:pt x="7908956" y="264563"/>
                </a:lnTo>
                <a:lnTo>
                  <a:pt x="7908956" y="264563"/>
                </a:lnTo>
                <a:close/>
                <a:moveTo>
                  <a:pt x="7989520" y="413329"/>
                </a:moveTo>
                <a:lnTo>
                  <a:pt x="8114394" y="706841"/>
                </a:lnTo>
                <a:lnTo>
                  <a:pt x="7867868" y="706841"/>
                </a:lnTo>
                <a:lnTo>
                  <a:pt x="7989520" y="413329"/>
                </a:lnTo>
                <a:close/>
                <a:moveTo>
                  <a:pt x="7502914" y="725337"/>
                </a:moveTo>
                <a:cubicBezTo>
                  <a:pt x="7498080" y="702821"/>
                  <a:pt x="7485190" y="682717"/>
                  <a:pt x="7466660" y="663418"/>
                </a:cubicBezTo>
                <a:cubicBezTo>
                  <a:pt x="7450547" y="647335"/>
                  <a:pt x="7428795" y="633664"/>
                  <a:pt x="7403821" y="624819"/>
                </a:cubicBezTo>
                <a:cubicBezTo>
                  <a:pt x="7378040" y="615169"/>
                  <a:pt x="7353871" y="609540"/>
                  <a:pt x="7330508" y="607128"/>
                </a:cubicBezTo>
                <a:lnTo>
                  <a:pt x="7330508" y="603107"/>
                </a:lnTo>
                <a:cubicBezTo>
                  <a:pt x="7332118" y="603107"/>
                  <a:pt x="7336147" y="602303"/>
                  <a:pt x="7342592" y="601499"/>
                </a:cubicBezTo>
                <a:cubicBezTo>
                  <a:pt x="7349843" y="599890"/>
                  <a:pt x="7357899" y="598282"/>
                  <a:pt x="7367567" y="595066"/>
                </a:cubicBezTo>
                <a:cubicBezTo>
                  <a:pt x="7377235" y="591849"/>
                  <a:pt x="7387708" y="587828"/>
                  <a:pt x="7398181" y="581395"/>
                </a:cubicBezTo>
                <a:cubicBezTo>
                  <a:pt x="7408654" y="574962"/>
                  <a:pt x="7419128" y="568529"/>
                  <a:pt x="7428795" y="559683"/>
                </a:cubicBezTo>
                <a:cubicBezTo>
                  <a:pt x="7439269" y="550034"/>
                  <a:pt x="7448936" y="536363"/>
                  <a:pt x="7457798" y="517868"/>
                </a:cubicBezTo>
                <a:cubicBezTo>
                  <a:pt x="7467466" y="499373"/>
                  <a:pt x="7471494" y="476052"/>
                  <a:pt x="7471494" y="447103"/>
                </a:cubicBezTo>
                <a:cubicBezTo>
                  <a:pt x="7471494" y="424587"/>
                  <a:pt x="7468272" y="404484"/>
                  <a:pt x="7462632" y="387597"/>
                </a:cubicBezTo>
                <a:cubicBezTo>
                  <a:pt x="7456992" y="370710"/>
                  <a:pt x="7450547" y="356235"/>
                  <a:pt x="7442491" y="344977"/>
                </a:cubicBezTo>
                <a:cubicBezTo>
                  <a:pt x="7434435" y="333719"/>
                  <a:pt x="7427184" y="324069"/>
                  <a:pt x="7419128" y="317636"/>
                </a:cubicBezTo>
                <a:cubicBezTo>
                  <a:pt x="7411071" y="311203"/>
                  <a:pt x="7405432" y="306378"/>
                  <a:pt x="7401404" y="303162"/>
                </a:cubicBezTo>
                <a:cubicBezTo>
                  <a:pt x="7376429" y="286275"/>
                  <a:pt x="7346620" y="275821"/>
                  <a:pt x="7312783" y="271800"/>
                </a:cubicBezTo>
                <a:cubicBezTo>
                  <a:pt x="7278947" y="267779"/>
                  <a:pt x="7244304" y="266171"/>
                  <a:pt x="7208050" y="266171"/>
                </a:cubicBezTo>
                <a:lnTo>
                  <a:pt x="6804425" y="266171"/>
                </a:lnTo>
                <a:lnTo>
                  <a:pt x="6804425" y="983466"/>
                </a:lnTo>
                <a:lnTo>
                  <a:pt x="7215301" y="983466"/>
                </a:lnTo>
                <a:cubicBezTo>
                  <a:pt x="7234636" y="983466"/>
                  <a:pt x="7254777" y="982662"/>
                  <a:pt x="7277335" y="981858"/>
                </a:cubicBezTo>
                <a:cubicBezTo>
                  <a:pt x="7299893" y="981054"/>
                  <a:pt x="7321645" y="978642"/>
                  <a:pt x="7343398" y="974621"/>
                </a:cubicBezTo>
                <a:cubicBezTo>
                  <a:pt x="7365150" y="970600"/>
                  <a:pt x="7385291" y="964971"/>
                  <a:pt x="7405432" y="957734"/>
                </a:cubicBezTo>
                <a:cubicBezTo>
                  <a:pt x="7424767" y="950497"/>
                  <a:pt x="7441686" y="940043"/>
                  <a:pt x="7456187" y="927176"/>
                </a:cubicBezTo>
                <a:cubicBezTo>
                  <a:pt x="7471494" y="913506"/>
                  <a:pt x="7483579" y="895011"/>
                  <a:pt x="7494052" y="871691"/>
                </a:cubicBezTo>
                <a:cubicBezTo>
                  <a:pt x="7504525" y="848370"/>
                  <a:pt x="7509359" y="820225"/>
                  <a:pt x="7509359" y="787256"/>
                </a:cubicBezTo>
                <a:cubicBezTo>
                  <a:pt x="7510970" y="767152"/>
                  <a:pt x="7508554" y="747049"/>
                  <a:pt x="7502914" y="725337"/>
                </a:cubicBezTo>
                <a:close/>
                <a:moveTo>
                  <a:pt x="6965553" y="394834"/>
                </a:moveTo>
                <a:lnTo>
                  <a:pt x="7193549" y="394834"/>
                </a:lnTo>
                <a:cubicBezTo>
                  <a:pt x="7209662" y="394834"/>
                  <a:pt x="7225775" y="395638"/>
                  <a:pt x="7241081" y="397246"/>
                </a:cubicBezTo>
                <a:cubicBezTo>
                  <a:pt x="7256389" y="398855"/>
                  <a:pt x="7269279" y="403680"/>
                  <a:pt x="7280558" y="410917"/>
                </a:cubicBezTo>
                <a:cubicBezTo>
                  <a:pt x="7288614" y="416546"/>
                  <a:pt x="7295059" y="423783"/>
                  <a:pt x="7300699" y="433433"/>
                </a:cubicBezTo>
                <a:cubicBezTo>
                  <a:pt x="7306338" y="443083"/>
                  <a:pt x="7309561" y="455145"/>
                  <a:pt x="7309561" y="471228"/>
                </a:cubicBezTo>
                <a:cubicBezTo>
                  <a:pt x="7309561" y="486506"/>
                  <a:pt x="7307144" y="499373"/>
                  <a:pt x="7301504" y="509022"/>
                </a:cubicBezTo>
                <a:cubicBezTo>
                  <a:pt x="7296671" y="518672"/>
                  <a:pt x="7291031" y="525909"/>
                  <a:pt x="7285392" y="530734"/>
                </a:cubicBezTo>
                <a:cubicBezTo>
                  <a:pt x="7273307" y="540384"/>
                  <a:pt x="7259611" y="546817"/>
                  <a:pt x="7241887" y="549229"/>
                </a:cubicBezTo>
                <a:cubicBezTo>
                  <a:pt x="7224163" y="551642"/>
                  <a:pt x="7204828" y="553250"/>
                  <a:pt x="7183075" y="553250"/>
                </a:cubicBezTo>
                <a:lnTo>
                  <a:pt x="6965553" y="553250"/>
                </a:lnTo>
                <a:lnTo>
                  <a:pt x="6965553" y="394834"/>
                </a:lnTo>
                <a:close/>
                <a:moveTo>
                  <a:pt x="7328896" y="808163"/>
                </a:moveTo>
                <a:cubicBezTo>
                  <a:pt x="7321645" y="819421"/>
                  <a:pt x="7312783" y="828267"/>
                  <a:pt x="7303921" y="833896"/>
                </a:cubicBezTo>
                <a:cubicBezTo>
                  <a:pt x="7302310" y="835504"/>
                  <a:pt x="7295059" y="838721"/>
                  <a:pt x="7282169" y="842741"/>
                </a:cubicBezTo>
                <a:cubicBezTo>
                  <a:pt x="7269279" y="847566"/>
                  <a:pt x="7247526" y="849175"/>
                  <a:pt x="7217718" y="849175"/>
                </a:cubicBezTo>
                <a:lnTo>
                  <a:pt x="6965553" y="849175"/>
                </a:lnTo>
                <a:lnTo>
                  <a:pt x="6965553" y="674676"/>
                </a:lnTo>
                <a:lnTo>
                  <a:pt x="7215301" y="674676"/>
                </a:lnTo>
                <a:cubicBezTo>
                  <a:pt x="7219329" y="674676"/>
                  <a:pt x="7224969" y="674676"/>
                  <a:pt x="7233025" y="675480"/>
                </a:cubicBezTo>
                <a:cubicBezTo>
                  <a:pt x="7241081" y="676284"/>
                  <a:pt x="7249138" y="676284"/>
                  <a:pt x="7258000" y="677088"/>
                </a:cubicBezTo>
                <a:cubicBezTo>
                  <a:pt x="7266056" y="677892"/>
                  <a:pt x="7274918" y="679501"/>
                  <a:pt x="7282975" y="681913"/>
                </a:cubicBezTo>
                <a:cubicBezTo>
                  <a:pt x="7291031" y="684325"/>
                  <a:pt x="7298282" y="686738"/>
                  <a:pt x="7304727" y="689954"/>
                </a:cubicBezTo>
                <a:cubicBezTo>
                  <a:pt x="7312783" y="694779"/>
                  <a:pt x="7320840" y="702821"/>
                  <a:pt x="7328896" y="714079"/>
                </a:cubicBezTo>
                <a:cubicBezTo>
                  <a:pt x="7336953" y="725337"/>
                  <a:pt x="7340981" y="741419"/>
                  <a:pt x="7340981" y="761523"/>
                </a:cubicBezTo>
                <a:cubicBezTo>
                  <a:pt x="7340175" y="780822"/>
                  <a:pt x="7336953" y="796101"/>
                  <a:pt x="7328896" y="808163"/>
                </a:cubicBezTo>
                <a:close/>
                <a:moveTo>
                  <a:pt x="5003017" y="725337"/>
                </a:moveTo>
                <a:cubicBezTo>
                  <a:pt x="4998183" y="702821"/>
                  <a:pt x="4985293" y="682717"/>
                  <a:pt x="4966763" y="663418"/>
                </a:cubicBezTo>
                <a:cubicBezTo>
                  <a:pt x="4950650" y="647335"/>
                  <a:pt x="4928898" y="633664"/>
                  <a:pt x="4903924" y="624819"/>
                </a:cubicBezTo>
                <a:cubicBezTo>
                  <a:pt x="4878143" y="615169"/>
                  <a:pt x="4853974" y="609540"/>
                  <a:pt x="4830610" y="607128"/>
                </a:cubicBezTo>
                <a:lnTo>
                  <a:pt x="4830610" y="603107"/>
                </a:lnTo>
                <a:cubicBezTo>
                  <a:pt x="4832221" y="603107"/>
                  <a:pt x="4836250" y="602303"/>
                  <a:pt x="4842695" y="601499"/>
                </a:cubicBezTo>
                <a:cubicBezTo>
                  <a:pt x="4849946" y="599890"/>
                  <a:pt x="4858002" y="598282"/>
                  <a:pt x="4867670" y="595066"/>
                </a:cubicBezTo>
                <a:cubicBezTo>
                  <a:pt x="4877338" y="591849"/>
                  <a:pt x="4887811" y="587828"/>
                  <a:pt x="4898284" y="581395"/>
                </a:cubicBezTo>
                <a:cubicBezTo>
                  <a:pt x="4908757" y="574962"/>
                  <a:pt x="4919230" y="568529"/>
                  <a:pt x="4928898" y="559683"/>
                </a:cubicBezTo>
                <a:cubicBezTo>
                  <a:pt x="4939371" y="550034"/>
                  <a:pt x="4949039" y="536363"/>
                  <a:pt x="4957901" y="517868"/>
                </a:cubicBezTo>
                <a:cubicBezTo>
                  <a:pt x="4967569" y="499373"/>
                  <a:pt x="4971597" y="476052"/>
                  <a:pt x="4971597" y="447103"/>
                </a:cubicBezTo>
                <a:cubicBezTo>
                  <a:pt x="4971597" y="424587"/>
                  <a:pt x="4968375" y="404484"/>
                  <a:pt x="4962735" y="387597"/>
                </a:cubicBezTo>
                <a:cubicBezTo>
                  <a:pt x="4957095" y="370710"/>
                  <a:pt x="4950650" y="356235"/>
                  <a:pt x="4942594" y="344977"/>
                </a:cubicBezTo>
                <a:cubicBezTo>
                  <a:pt x="4934538" y="333719"/>
                  <a:pt x="4927287" y="324069"/>
                  <a:pt x="4919230" y="317636"/>
                </a:cubicBezTo>
                <a:cubicBezTo>
                  <a:pt x="4911174" y="311203"/>
                  <a:pt x="4905535" y="306378"/>
                  <a:pt x="4901507" y="303162"/>
                </a:cubicBezTo>
                <a:cubicBezTo>
                  <a:pt x="4876532" y="286275"/>
                  <a:pt x="4846723" y="275821"/>
                  <a:pt x="4812886" y="271800"/>
                </a:cubicBezTo>
                <a:cubicBezTo>
                  <a:pt x="4779050" y="267779"/>
                  <a:pt x="4744407" y="266171"/>
                  <a:pt x="4708153" y="266171"/>
                </a:cubicBezTo>
                <a:lnTo>
                  <a:pt x="4304528" y="266171"/>
                </a:lnTo>
                <a:lnTo>
                  <a:pt x="4304528" y="983466"/>
                </a:lnTo>
                <a:lnTo>
                  <a:pt x="4715404" y="983466"/>
                </a:lnTo>
                <a:cubicBezTo>
                  <a:pt x="4734739" y="983466"/>
                  <a:pt x="4754880" y="982662"/>
                  <a:pt x="4777438" y="981858"/>
                </a:cubicBezTo>
                <a:cubicBezTo>
                  <a:pt x="4799996" y="981054"/>
                  <a:pt x="4821748" y="978642"/>
                  <a:pt x="4843501" y="974621"/>
                </a:cubicBezTo>
                <a:cubicBezTo>
                  <a:pt x="4865253" y="970600"/>
                  <a:pt x="4885394" y="964971"/>
                  <a:pt x="4905535" y="957734"/>
                </a:cubicBezTo>
                <a:cubicBezTo>
                  <a:pt x="4924870" y="950497"/>
                  <a:pt x="4941789" y="940043"/>
                  <a:pt x="4956290" y="927176"/>
                </a:cubicBezTo>
                <a:cubicBezTo>
                  <a:pt x="4971597" y="913506"/>
                  <a:pt x="4983681" y="895011"/>
                  <a:pt x="4994155" y="871691"/>
                </a:cubicBezTo>
                <a:cubicBezTo>
                  <a:pt x="5004628" y="848370"/>
                  <a:pt x="5009462" y="820225"/>
                  <a:pt x="5009462" y="787256"/>
                </a:cubicBezTo>
                <a:cubicBezTo>
                  <a:pt x="5010268" y="767152"/>
                  <a:pt x="5007851" y="747049"/>
                  <a:pt x="5003017" y="725337"/>
                </a:cubicBezTo>
                <a:close/>
                <a:moveTo>
                  <a:pt x="4464850" y="394834"/>
                </a:moveTo>
                <a:lnTo>
                  <a:pt x="4692846" y="394834"/>
                </a:lnTo>
                <a:cubicBezTo>
                  <a:pt x="4708959" y="394834"/>
                  <a:pt x="4725072" y="395638"/>
                  <a:pt x="4740379" y="397246"/>
                </a:cubicBezTo>
                <a:cubicBezTo>
                  <a:pt x="4755686" y="398855"/>
                  <a:pt x="4768576" y="403680"/>
                  <a:pt x="4779855" y="410917"/>
                </a:cubicBezTo>
                <a:cubicBezTo>
                  <a:pt x="4787911" y="416546"/>
                  <a:pt x="4794356" y="423783"/>
                  <a:pt x="4799996" y="433433"/>
                </a:cubicBezTo>
                <a:cubicBezTo>
                  <a:pt x="4805635" y="443083"/>
                  <a:pt x="4808858" y="455145"/>
                  <a:pt x="4808858" y="471228"/>
                </a:cubicBezTo>
                <a:cubicBezTo>
                  <a:pt x="4808858" y="486506"/>
                  <a:pt x="4806441" y="499373"/>
                  <a:pt x="4800802" y="509022"/>
                </a:cubicBezTo>
                <a:cubicBezTo>
                  <a:pt x="4795968" y="518672"/>
                  <a:pt x="4790328" y="525909"/>
                  <a:pt x="4784689" y="530734"/>
                </a:cubicBezTo>
                <a:cubicBezTo>
                  <a:pt x="4772604" y="540384"/>
                  <a:pt x="4758909" y="546817"/>
                  <a:pt x="4741184" y="549229"/>
                </a:cubicBezTo>
                <a:cubicBezTo>
                  <a:pt x="4723460" y="551642"/>
                  <a:pt x="4704125" y="553250"/>
                  <a:pt x="4682373" y="553250"/>
                </a:cubicBezTo>
                <a:lnTo>
                  <a:pt x="4464850" y="553250"/>
                </a:lnTo>
                <a:lnTo>
                  <a:pt x="4464850" y="394834"/>
                </a:lnTo>
                <a:close/>
                <a:moveTo>
                  <a:pt x="4828193" y="808163"/>
                </a:moveTo>
                <a:cubicBezTo>
                  <a:pt x="4820943" y="819421"/>
                  <a:pt x="4812081" y="828267"/>
                  <a:pt x="4803219" y="833896"/>
                </a:cubicBezTo>
                <a:cubicBezTo>
                  <a:pt x="4801607" y="835504"/>
                  <a:pt x="4794356" y="838721"/>
                  <a:pt x="4781466" y="842741"/>
                </a:cubicBezTo>
                <a:cubicBezTo>
                  <a:pt x="4768576" y="847566"/>
                  <a:pt x="4746824" y="849175"/>
                  <a:pt x="4717015" y="849175"/>
                </a:cubicBezTo>
                <a:lnTo>
                  <a:pt x="4464850" y="849175"/>
                </a:lnTo>
                <a:lnTo>
                  <a:pt x="4464850" y="674676"/>
                </a:lnTo>
                <a:lnTo>
                  <a:pt x="4714598" y="674676"/>
                </a:lnTo>
                <a:cubicBezTo>
                  <a:pt x="4718627" y="674676"/>
                  <a:pt x="4724266" y="674676"/>
                  <a:pt x="4732323" y="675480"/>
                </a:cubicBezTo>
                <a:cubicBezTo>
                  <a:pt x="4740379" y="676284"/>
                  <a:pt x="4748435" y="676284"/>
                  <a:pt x="4757297" y="677088"/>
                </a:cubicBezTo>
                <a:cubicBezTo>
                  <a:pt x="4765354" y="677892"/>
                  <a:pt x="4774215" y="679501"/>
                  <a:pt x="4782272" y="681913"/>
                </a:cubicBezTo>
                <a:cubicBezTo>
                  <a:pt x="4790328" y="684325"/>
                  <a:pt x="4797579" y="686738"/>
                  <a:pt x="4804024" y="689954"/>
                </a:cubicBezTo>
                <a:cubicBezTo>
                  <a:pt x="4812081" y="694779"/>
                  <a:pt x="4820137" y="702821"/>
                  <a:pt x="4828193" y="714079"/>
                </a:cubicBezTo>
                <a:cubicBezTo>
                  <a:pt x="4836250" y="725337"/>
                  <a:pt x="4840278" y="741419"/>
                  <a:pt x="4840278" y="761523"/>
                </a:cubicBezTo>
                <a:cubicBezTo>
                  <a:pt x="4839472" y="780822"/>
                  <a:pt x="4836250" y="796101"/>
                  <a:pt x="4828193" y="808163"/>
                </a:cubicBezTo>
                <a:close/>
                <a:moveTo>
                  <a:pt x="6241284" y="244459"/>
                </a:moveTo>
                <a:cubicBezTo>
                  <a:pt x="6366158" y="244459"/>
                  <a:pt x="6468474" y="279037"/>
                  <a:pt x="6549038" y="348998"/>
                </a:cubicBezTo>
                <a:cubicBezTo>
                  <a:pt x="6622351" y="417350"/>
                  <a:pt x="6658605" y="509022"/>
                  <a:pt x="6658605" y="623211"/>
                </a:cubicBezTo>
                <a:cubicBezTo>
                  <a:pt x="6658605" y="737399"/>
                  <a:pt x="6622351" y="829071"/>
                  <a:pt x="6549038" y="897423"/>
                </a:cubicBezTo>
                <a:cubicBezTo>
                  <a:pt x="6472502" y="967384"/>
                  <a:pt x="6370186" y="1001962"/>
                  <a:pt x="6241284" y="1001962"/>
                </a:cubicBezTo>
                <a:cubicBezTo>
                  <a:pt x="6112382" y="1001962"/>
                  <a:pt x="6010065" y="967384"/>
                  <a:pt x="5933530" y="897423"/>
                </a:cubicBezTo>
                <a:cubicBezTo>
                  <a:pt x="5859411" y="828267"/>
                  <a:pt x="5822352" y="736595"/>
                  <a:pt x="5822352" y="623211"/>
                </a:cubicBezTo>
                <a:cubicBezTo>
                  <a:pt x="5822352" y="509826"/>
                  <a:pt x="5859411" y="417350"/>
                  <a:pt x="5933530" y="348998"/>
                </a:cubicBezTo>
                <a:cubicBezTo>
                  <a:pt x="6010065" y="279037"/>
                  <a:pt x="6112382" y="244459"/>
                  <a:pt x="6241284" y="244459"/>
                </a:cubicBezTo>
                <a:close/>
                <a:moveTo>
                  <a:pt x="6240478" y="387597"/>
                </a:moveTo>
                <a:cubicBezTo>
                  <a:pt x="6171193" y="387597"/>
                  <a:pt x="6115604" y="406896"/>
                  <a:pt x="6072905" y="444691"/>
                </a:cubicBezTo>
                <a:cubicBezTo>
                  <a:pt x="6026984" y="487310"/>
                  <a:pt x="6003620" y="546817"/>
                  <a:pt x="6003620" y="623211"/>
                </a:cubicBezTo>
                <a:cubicBezTo>
                  <a:pt x="6003620" y="699604"/>
                  <a:pt x="6026984" y="758307"/>
                  <a:pt x="6072905" y="800926"/>
                </a:cubicBezTo>
                <a:cubicBezTo>
                  <a:pt x="6114798" y="839525"/>
                  <a:pt x="6170388" y="858824"/>
                  <a:pt x="6240478" y="858824"/>
                </a:cubicBezTo>
                <a:cubicBezTo>
                  <a:pt x="6309763" y="858824"/>
                  <a:pt x="6365352" y="839525"/>
                  <a:pt x="6408857" y="800926"/>
                </a:cubicBezTo>
                <a:cubicBezTo>
                  <a:pt x="6454778" y="758307"/>
                  <a:pt x="6477336" y="698800"/>
                  <a:pt x="6477336" y="623211"/>
                </a:cubicBezTo>
                <a:cubicBezTo>
                  <a:pt x="6477336" y="546013"/>
                  <a:pt x="6454778" y="486506"/>
                  <a:pt x="6408857" y="444691"/>
                </a:cubicBezTo>
                <a:cubicBezTo>
                  <a:pt x="6366158" y="406092"/>
                  <a:pt x="6309763" y="387597"/>
                  <a:pt x="6240478" y="387597"/>
                </a:cubicBezTo>
                <a:close/>
                <a:moveTo>
                  <a:pt x="3722857" y="264563"/>
                </a:moveTo>
                <a:lnTo>
                  <a:pt x="3398184" y="981858"/>
                </a:lnTo>
                <a:lnTo>
                  <a:pt x="3565757" y="981858"/>
                </a:lnTo>
                <a:lnTo>
                  <a:pt x="3631820" y="830679"/>
                </a:lnTo>
                <a:lnTo>
                  <a:pt x="3973411" y="829875"/>
                </a:lnTo>
                <a:lnTo>
                  <a:pt x="4041084" y="981858"/>
                </a:lnTo>
                <a:lnTo>
                  <a:pt x="4208657" y="981858"/>
                </a:lnTo>
                <a:lnTo>
                  <a:pt x="3883985" y="264563"/>
                </a:lnTo>
                <a:cubicBezTo>
                  <a:pt x="3883985" y="264563"/>
                  <a:pt x="3722857" y="264563"/>
                  <a:pt x="3722857" y="264563"/>
                </a:cubicBezTo>
                <a:close/>
                <a:moveTo>
                  <a:pt x="3802615" y="413329"/>
                </a:moveTo>
                <a:lnTo>
                  <a:pt x="3927489" y="707646"/>
                </a:lnTo>
                <a:lnTo>
                  <a:pt x="3680158" y="707646"/>
                </a:lnTo>
                <a:lnTo>
                  <a:pt x="3802615" y="413329"/>
                </a:lnTo>
                <a:close/>
                <a:moveTo>
                  <a:pt x="5077941" y="264563"/>
                </a:moveTo>
                <a:lnTo>
                  <a:pt x="5077941" y="387597"/>
                </a:lnTo>
                <a:lnTo>
                  <a:pt x="5077941" y="394834"/>
                </a:lnTo>
                <a:lnTo>
                  <a:pt x="5336552" y="394834"/>
                </a:lnTo>
                <a:lnTo>
                  <a:pt x="5336552" y="981858"/>
                </a:lnTo>
                <a:lnTo>
                  <a:pt x="5496068" y="981858"/>
                </a:lnTo>
                <a:lnTo>
                  <a:pt x="5496068" y="394834"/>
                </a:lnTo>
                <a:lnTo>
                  <a:pt x="5753872" y="394834"/>
                </a:lnTo>
                <a:lnTo>
                  <a:pt x="5753872" y="387597"/>
                </a:lnTo>
                <a:lnTo>
                  <a:pt x="5753872" y="264563"/>
                </a:lnTo>
                <a:lnTo>
                  <a:pt x="5077941" y="264563"/>
                </a:lnTo>
                <a:close/>
                <a:moveTo>
                  <a:pt x="9139972" y="755894"/>
                </a:moveTo>
                <a:cubicBezTo>
                  <a:pt x="9136749" y="714079"/>
                  <a:pt x="9118220" y="671459"/>
                  <a:pt x="9080354" y="646531"/>
                </a:cubicBezTo>
                <a:cubicBezTo>
                  <a:pt x="9048934" y="626427"/>
                  <a:pt x="9013487" y="616777"/>
                  <a:pt x="8976427" y="611148"/>
                </a:cubicBezTo>
                <a:cubicBezTo>
                  <a:pt x="8976427" y="611148"/>
                  <a:pt x="8976427" y="611148"/>
                  <a:pt x="8975621" y="611148"/>
                </a:cubicBezTo>
                <a:lnTo>
                  <a:pt x="8975621" y="609540"/>
                </a:lnTo>
                <a:cubicBezTo>
                  <a:pt x="9001402" y="603107"/>
                  <a:pt x="9045712" y="587828"/>
                  <a:pt x="9077938" y="552446"/>
                </a:cubicBezTo>
                <a:cubicBezTo>
                  <a:pt x="9077938" y="552446"/>
                  <a:pt x="9077938" y="552446"/>
                  <a:pt x="9078743" y="551642"/>
                </a:cubicBezTo>
                <a:cubicBezTo>
                  <a:pt x="9078743" y="551642"/>
                  <a:pt x="9078743" y="551642"/>
                  <a:pt x="9078743" y="551642"/>
                </a:cubicBezTo>
                <a:lnTo>
                  <a:pt x="9078743" y="551642"/>
                </a:lnTo>
                <a:cubicBezTo>
                  <a:pt x="9085188" y="545209"/>
                  <a:pt x="9090828" y="537167"/>
                  <a:pt x="9095662" y="529126"/>
                </a:cubicBezTo>
                <a:cubicBezTo>
                  <a:pt x="9122248" y="484898"/>
                  <a:pt x="9123054" y="438258"/>
                  <a:pt x="9107746" y="390813"/>
                </a:cubicBezTo>
                <a:cubicBezTo>
                  <a:pt x="9091633" y="340956"/>
                  <a:pt x="9052962" y="310399"/>
                  <a:pt x="9003013" y="290295"/>
                </a:cubicBezTo>
                <a:cubicBezTo>
                  <a:pt x="8949036" y="269388"/>
                  <a:pt x="8891835" y="262150"/>
                  <a:pt x="8833829" y="260542"/>
                </a:cubicBezTo>
                <a:cubicBezTo>
                  <a:pt x="8749237" y="258130"/>
                  <a:pt x="8664645" y="262150"/>
                  <a:pt x="8580858" y="275017"/>
                </a:cubicBezTo>
                <a:cubicBezTo>
                  <a:pt x="8555078" y="279037"/>
                  <a:pt x="8521241" y="283862"/>
                  <a:pt x="8495461" y="288687"/>
                </a:cubicBezTo>
                <a:lnTo>
                  <a:pt x="8495461" y="427804"/>
                </a:lnTo>
                <a:cubicBezTo>
                  <a:pt x="8584081" y="409309"/>
                  <a:pt x="8688814" y="386793"/>
                  <a:pt x="8824162" y="394834"/>
                </a:cubicBezTo>
                <a:cubicBezTo>
                  <a:pt x="8848331" y="396442"/>
                  <a:pt x="8878139" y="402875"/>
                  <a:pt x="8900697" y="411721"/>
                </a:cubicBezTo>
                <a:cubicBezTo>
                  <a:pt x="8941785" y="427804"/>
                  <a:pt x="8951452" y="480073"/>
                  <a:pt x="8929700" y="513847"/>
                </a:cubicBezTo>
                <a:cubicBezTo>
                  <a:pt x="8918421" y="530734"/>
                  <a:pt x="8900697" y="539580"/>
                  <a:pt x="8881362" y="545209"/>
                </a:cubicBezTo>
                <a:cubicBezTo>
                  <a:pt x="8848331" y="554858"/>
                  <a:pt x="8805632" y="557271"/>
                  <a:pt x="8770989" y="558075"/>
                </a:cubicBezTo>
                <a:cubicBezTo>
                  <a:pt x="8737958" y="558075"/>
                  <a:pt x="8683175" y="558075"/>
                  <a:pt x="8653366" y="558075"/>
                </a:cubicBezTo>
                <a:lnTo>
                  <a:pt x="8653366" y="620798"/>
                </a:lnTo>
                <a:lnTo>
                  <a:pt x="8653366" y="668243"/>
                </a:lnTo>
                <a:lnTo>
                  <a:pt x="8824162" y="669851"/>
                </a:lnTo>
                <a:cubicBezTo>
                  <a:pt x="8828190" y="669851"/>
                  <a:pt x="8936145" y="672263"/>
                  <a:pt x="8957898" y="738203"/>
                </a:cubicBezTo>
                <a:cubicBezTo>
                  <a:pt x="8968370" y="771173"/>
                  <a:pt x="8956286" y="860433"/>
                  <a:pt x="8766961" y="862041"/>
                </a:cubicBezTo>
                <a:cubicBezTo>
                  <a:pt x="8733930" y="862041"/>
                  <a:pt x="8694453" y="862041"/>
                  <a:pt x="8649338" y="856412"/>
                </a:cubicBezTo>
                <a:cubicBezTo>
                  <a:pt x="8561523" y="845154"/>
                  <a:pt x="8479348" y="808967"/>
                  <a:pt x="8479348" y="808967"/>
                </a:cubicBezTo>
                <a:lnTo>
                  <a:pt x="8479348" y="953713"/>
                </a:lnTo>
                <a:cubicBezTo>
                  <a:pt x="8480153" y="954517"/>
                  <a:pt x="8482571" y="955321"/>
                  <a:pt x="8485794" y="956126"/>
                </a:cubicBezTo>
                <a:cubicBezTo>
                  <a:pt x="8534937" y="973013"/>
                  <a:pt x="8594555" y="981054"/>
                  <a:pt x="8646115" y="985879"/>
                </a:cubicBezTo>
                <a:cubicBezTo>
                  <a:pt x="8719429" y="992312"/>
                  <a:pt x="8792742" y="993920"/>
                  <a:pt x="8866055" y="985879"/>
                </a:cubicBezTo>
                <a:cubicBezTo>
                  <a:pt x="8916810" y="980250"/>
                  <a:pt x="8965954" y="971404"/>
                  <a:pt x="9012680" y="951301"/>
                </a:cubicBezTo>
                <a:cubicBezTo>
                  <a:pt x="9051352" y="934414"/>
                  <a:pt x="9085188" y="911898"/>
                  <a:pt x="9108552" y="878124"/>
                </a:cubicBezTo>
                <a:cubicBezTo>
                  <a:pt x="9135944" y="841133"/>
                  <a:pt x="9144000" y="799318"/>
                  <a:pt x="9139972" y="755894"/>
                </a:cubicBezTo>
                <a:close/>
              </a:path>
            </a:pathLst>
          </a:custGeom>
          <a:solidFill>
            <a:schemeClr val="bg1"/>
          </a:solidFill>
          <a:ln w="8056" cap="flat">
            <a:noFill/>
            <a:prstDash val="solid"/>
            <a:miter/>
          </a:ln>
        </p:spPr>
        <p:txBody>
          <a:bodyPr rtlCol="0" anchor="ctr"/>
          <a:lstStyle/>
          <a:p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199683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Sub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744A6BAA-C87A-463C-A6C2-6FFD48FE02D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62050" y="1159473"/>
            <a:ext cx="1206096" cy="207703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5000" b="1">
                <a:ln w="6350">
                  <a:solidFill>
                    <a:srgbClr val="DADEE0"/>
                  </a:solidFill>
                </a:ln>
                <a:noFill/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noProof="0" dirty="0"/>
              <a:t>1</a:t>
            </a:r>
            <a:endParaRPr lang="en-US" noProof="0" dirty="0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D2288F8A-6575-46A1-9D8A-2EA9D3AE1D3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502826" y="1159473"/>
            <a:ext cx="1206095" cy="19311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5000" b="1">
                <a:ln w="6350">
                  <a:solidFill>
                    <a:srgbClr val="DADEE0"/>
                  </a:solidFill>
                </a:ln>
                <a:noFill/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en-US" noProof="0" dirty="0"/>
              <a:t>2</a:t>
            </a: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A12486E2-9AAD-477C-B5AB-C5916AC5E5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605483" y="1159473"/>
            <a:ext cx="978638" cy="19311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5000" b="1">
                <a:ln w="6350">
                  <a:solidFill>
                    <a:srgbClr val="DADEE0"/>
                  </a:solidFill>
                </a:ln>
                <a:noFill/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en-US" noProof="0" dirty="0"/>
              <a:t>3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565777" y="2601515"/>
            <a:ext cx="1843594" cy="101311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noProof="0" dirty="0"/>
              <a:t>Описание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ru-RU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53E939D-F121-468A-BA31-21759B71DF3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65777" y="2336139"/>
            <a:ext cx="1843594" cy="24904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400" cap="all" baseline="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3571F89E-E73B-4297-9703-5FC455336D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426340" y="2601515"/>
            <a:ext cx="1843594" cy="101311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 sz="12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noProof="0" dirty="0"/>
              <a:t>Описание</a:t>
            </a:r>
            <a:endParaRPr lang="en-US" noProof="0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B7F95569-CCA8-464A-A235-DC2B4115172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426340" y="2336137"/>
            <a:ext cx="1843594" cy="24904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400" cap="all" baseline="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8F1F248A-B0D6-438C-B4F2-90E40AFD774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301643" y="2601688"/>
            <a:ext cx="1843594" cy="101311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 sz="12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noProof="0" dirty="0"/>
              <a:t>Описание</a:t>
            </a:r>
            <a:endParaRPr lang="en-US" noProof="0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7558AB7-D670-42D7-A43D-6D087184AC7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301643" y="2336310"/>
            <a:ext cx="1843594" cy="24904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400" cap="all" baseline="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0A0AB39-C14B-48AE-8BDD-44CC183470B0}"/>
              </a:ext>
            </a:extLst>
          </p:cNvPr>
          <p:cNvCxnSpPr/>
          <p:nvPr userDrawn="1"/>
        </p:nvCxnSpPr>
        <p:spPr>
          <a:xfrm>
            <a:off x="3135086" y="1319157"/>
            <a:ext cx="0" cy="2686788"/>
          </a:xfrm>
          <a:prstGeom prst="line">
            <a:avLst/>
          </a:prstGeom>
          <a:ln>
            <a:solidFill>
              <a:srgbClr val="DADE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4FA2AA9-FC41-4C0B-9189-118ADE0AAA3C}"/>
              </a:ext>
            </a:extLst>
          </p:cNvPr>
          <p:cNvCxnSpPr/>
          <p:nvPr userDrawn="1"/>
        </p:nvCxnSpPr>
        <p:spPr>
          <a:xfrm>
            <a:off x="5987144" y="1319157"/>
            <a:ext cx="0" cy="2686788"/>
          </a:xfrm>
          <a:prstGeom prst="line">
            <a:avLst/>
          </a:prstGeom>
          <a:ln>
            <a:solidFill>
              <a:srgbClr val="DADE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Текст 24">
            <a:extLst>
              <a:ext uri="{FF2B5EF4-FFF2-40B4-BE49-F238E27FC236}">
                <a16:creationId xmlns:a16="http://schemas.microsoft.com/office/drawing/2014/main" id="{6D35A03D-0945-4C13-A282-8A4807EB1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38B6A23F-DFFB-7841-9B32-33B80CA128F6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90841" y="541264"/>
            <a:ext cx="8645620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32" name="Дата 4">
            <a:extLst>
              <a:ext uri="{FF2B5EF4-FFF2-40B4-BE49-F238E27FC236}">
                <a16:creationId xmlns:a16="http://schemas.microsoft.com/office/drawing/2014/main" id="{E3604F4E-3B8A-194B-A50C-6AA1772641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33" name="Нижний колонтитул 3">
            <a:extLst>
              <a:ext uri="{FF2B5EF4-FFF2-40B4-BE49-F238E27FC236}">
                <a16:creationId xmlns:a16="http://schemas.microsoft.com/office/drawing/2014/main" id="{7710D3DC-A759-C342-BB8F-C2463E5A87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27642823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"/>
          <p:cNvSpPr>
            <a:spLocks noGrp="1"/>
          </p:cNvSpPr>
          <p:nvPr>
            <p:ph type="pic" sz="quarter" idx="23"/>
          </p:nvPr>
        </p:nvSpPr>
        <p:spPr>
          <a:xfrm>
            <a:off x="287339" y="879475"/>
            <a:ext cx="8650286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его в заполнитель или щелкните значок</a:t>
            </a:r>
            <a:endParaRPr lang="en-US" noProof="0" dirty="0"/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06EF2BA7-C1E5-4BCE-97B4-A02031D115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7FAACF-7A9E-EF42-9700-06FF7A5FDB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30CA203C-4081-AB41-ABDF-A9A7485D29E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3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id="{4268EE33-00F3-CA40-AF0F-546B1B4704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0" name="Нижний колонтитул 3">
            <a:extLst>
              <a:ext uri="{FF2B5EF4-FFF2-40B4-BE49-F238E27FC236}">
                <a16:creationId xmlns:a16="http://schemas.microsoft.com/office/drawing/2014/main" id="{DFC80C54-6C1A-9F4D-8234-3432621084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28274197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4756998" y="1204181"/>
            <a:ext cx="4180627" cy="345513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7" name="Espace réservé pour une image  6"/>
          <p:cNvSpPr>
            <a:spLocks noGrp="1"/>
          </p:cNvSpPr>
          <p:nvPr>
            <p:ph type="pic" sz="quarter" idx="28" hasCustomPrompt="1"/>
          </p:nvPr>
        </p:nvSpPr>
        <p:spPr>
          <a:xfrm>
            <a:off x="287340" y="879475"/>
            <a:ext cx="4105274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4BCBD83-304E-4A22-9D75-52302818595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56998" y="879475"/>
            <a:ext cx="4180627" cy="19303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6" name="Текст 24">
            <a:extLst>
              <a:ext uri="{FF2B5EF4-FFF2-40B4-BE49-F238E27FC236}">
                <a16:creationId xmlns:a16="http://schemas.microsoft.com/office/drawing/2014/main" id="{C30C6AB3-3D5C-432C-A7DE-1F42F24281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4F1A46-0405-BF4F-8B70-25C2588BBB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B4A97CB9-301B-574B-BAF3-88A167A5C5A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2" name="Дата 4">
            <a:extLst>
              <a:ext uri="{FF2B5EF4-FFF2-40B4-BE49-F238E27FC236}">
                <a16:creationId xmlns:a16="http://schemas.microsoft.com/office/drawing/2014/main" id="{3E409724-177C-6F4B-8590-CA1410837A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3" name="Нижний колонтитул 3">
            <a:extLst>
              <a:ext uri="{FF2B5EF4-FFF2-40B4-BE49-F238E27FC236}">
                <a16:creationId xmlns:a16="http://schemas.microsoft.com/office/drawing/2014/main" id="{086FDE32-8629-9844-9EA5-745FEE0A36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8440719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5529105" y="1255712"/>
            <a:ext cx="3408519" cy="34036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7" name="Espace réservé pour une image  6"/>
          <p:cNvSpPr>
            <a:spLocks noGrp="1"/>
          </p:cNvSpPr>
          <p:nvPr>
            <p:ph type="pic" sz="quarter" idx="28" hasCustomPrompt="1"/>
          </p:nvPr>
        </p:nvSpPr>
        <p:spPr>
          <a:xfrm>
            <a:off x="287339" y="879475"/>
            <a:ext cx="4909979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ru-RU" dirty="0"/>
          </a:p>
        </p:txBody>
      </p:sp>
      <p:sp>
        <p:nvSpPr>
          <p:cNvPr id="16" name="Текст 24">
            <a:extLst>
              <a:ext uri="{FF2B5EF4-FFF2-40B4-BE49-F238E27FC236}">
                <a16:creationId xmlns:a16="http://schemas.microsoft.com/office/drawing/2014/main" id="{313012BB-E3B0-4E4C-834B-3FE64EAB90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12" name="Espace réservé du texte 4">
            <a:extLst>
              <a:ext uri="{FF2B5EF4-FFF2-40B4-BE49-F238E27FC236}">
                <a16:creationId xmlns:a16="http://schemas.microsoft.com/office/drawing/2014/main" id="{F20D1DA8-D1C7-9E45-812A-0E9900CAF5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529106" y="879475"/>
            <a:ext cx="3408519" cy="19303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82E91C91-14A0-F647-8885-EDBC615AE52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3" name="Дата 4">
            <a:extLst>
              <a:ext uri="{FF2B5EF4-FFF2-40B4-BE49-F238E27FC236}">
                <a16:creationId xmlns:a16="http://schemas.microsoft.com/office/drawing/2014/main" id="{B87CA31A-C528-6A4F-9ACE-7B9758DCAD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4" name="Нижний колонтитул 3">
            <a:extLst>
              <a:ext uri="{FF2B5EF4-FFF2-40B4-BE49-F238E27FC236}">
                <a16:creationId xmlns:a16="http://schemas.microsoft.com/office/drawing/2014/main" id="{47D1FCEE-B77B-7F4B-BEB0-C24AD78303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6996595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90512" y="1255713"/>
            <a:ext cx="4102101" cy="340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Tx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Tx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Tx/>
              <a:buNone/>
              <a:defRPr sz="1200">
                <a:solidFill>
                  <a:schemeClr val="tx1"/>
                </a:solidFill>
              </a:defRPr>
            </a:lvl3pPr>
            <a:lvl4pPr marL="12001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 typeface="Arial" panose="020B0604020202020204" pitchFamily="34" charset="0"/>
              <a:buChar char="•"/>
              <a:defRPr sz="900">
                <a:solidFill>
                  <a:srgbClr val="4D5964"/>
                </a:solidFill>
              </a:defRPr>
            </a:lvl4pPr>
            <a:lvl5pPr marL="15430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 typeface="Arial" panose="020B0604020202020204" pitchFamily="34" charset="0"/>
              <a:buChar char="•"/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7" name="Espace réservé pour une image  6"/>
          <p:cNvSpPr>
            <a:spLocks noGrp="1"/>
          </p:cNvSpPr>
          <p:nvPr>
            <p:ph type="pic" sz="quarter" idx="28" hasCustomPrompt="1"/>
          </p:nvPr>
        </p:nvSpPr>
        <p:spPr>
          <a:xfrm>
            <a:off x="4751387" y="879475"/>
            <a:ext cx="4186237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73C8CACD-4942-40E8-918B-74021795F5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879475"/>
            <a:ext cx="4102101" cy="17927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6" name="Текст 24">
            <a:extLst>
              <a:ext uri="{FF2B5EF4-FFF2-40B4-BE49-F238E27FC236}">
                <a16:creationId xmlns:a16="http://schemas.microsoft.com/office/drawing/2014/main" id="{5D24077E-9239-4DC4-A125-48F12D3652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3F9A4-8358-354F-86F2-3F31E438F3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EE9EAA96-A7ED-ED4D-AC28-AD5A0B61D59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2" name="Дата 4">
            <a:extLst>
              <a:ext uri="{FF2B5EF4-FFF2-40B4-BE49-F238E27FC236}">
                <a16:creationId xmlns:a16="http://schemas.microsoft.com/office/drawing/2014/main" id="{9C150F5D-A98F-F34F-8975-94537D4D22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3" name="Нижний колонтитул 3">
            <a:extLst>
              <a:ext uri="{FF2B5EF4-FFF2-40B4-BE49-F238E27FC236}">
                <a16:creationId xmlns:a16="http://schemas.microsoft.com/office/drawing/2014/main" id="{E986ACD7-2D49-E64B-8C3C-56E0B2945F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8193954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87338" y="1661914"/>
            <a:ext cx="3367163" cy="29973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9" name="Espace réservé pour une image  6">
            <a:extLst>
              <a:ext uri="{FF2B5EF4-FFF2-40B4-BE49-F238E27FC236}">
                <a16:creationId xmlns:a16="http://schemas.microsoft.com/office/drawing/2014/main" id="{D5A80296-3D52-4063-A21C-85116B327B64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3986289" y="879475"/>
            <a:ext cx="4951335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9C83EB09-BF2A-4B85-BA49-857FB59AFF3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1258582"/>
            <a:ext cx="3363989" cy="13334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A6B15E62-8F7E-42CF-BC0C-0676CF1CDCE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6437F3-7221-5C40-A7D7-580168362E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20FC9BB-C4B2-7943-9E25-783779EE34B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2" name="Дата 4">
            <a:extLst>
              <a:ext uri="{FF2B5EF4-FFF2-40B4-BE49-F238E27FC236}">
                <a16:creationId xmlns:a16="http://schemas.microsoft.com/office/drawing/2014/main" id="{FC910DAF-93A4-A040-80BC-D94C5DDFA7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3" name="Нижний колонтитул 3">
            <a:extLst>
              <a:ext uri="{FF2B5EF4-FFF2-40B4-BE49-F238E27FC236}">
                <a16:creationId xmlns:a16="http://schemas.microsoft.com/office/drawing/2014/main" id="{B18DA1DB-6399-F243-B01B-288C8DABB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4169585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ImageXL">
    <p:bg>
      <p:bgPr>
        <a:solidFill>
          <a:srgbClr val="4D59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"/>
          <p:cNvSpPr>
            <a:spLocks noGrp="1"/>
          </p:cNvSpPr>
          <p:nvPr>
            <p:ph type="pic" sz="quarter" idx="23"/>
          </p:nvPr>
        </p:nvSpPr>
        <p:spPr>
          <a:xfrm>
            <a:off x="-2" y="0"/>
            <a:ext cx="9144002" cy="5143500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его в заполнитель или щелкните значок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ru-RU" dirty="0"/>
          </a:p>
        </p:txBody>
      </p:sp>
      <p:sp>
        <p:nvSpPr>
          <p:cNvPr id="20" name="Текст 24">
            <a:extLst>
              <a:ext uri="{FF2B5EF4-FFF2-40B4-BE49-F238E27FC236}">
                <a16:creationId xmlns:a16="http://schemas.microsoft.com/office/drawing/2014/main" id="{650307E6-49C5-4CFE-9B9E-86808DF67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353992D9-367E-3543-BD10-85E41465BB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3" cy="179270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30" name="Дата 4">
            <a:extLst>
              <a:ext uri="{FF2B5EF4-FFF2-40B4-BE49-F238E27FC236}">
                <a16:creationId xmlns:a16="http://schemas.microsoft.com/office/drawing/2014/main" id="{6FC46263-5EC9-9940-B73B-640274A366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31" name="Нижний колонтитул 3">
            <a:extLst>
              <a:ext uri="{FF2B5EF4-FFF2-40B4-BE49-F238E27FC236}">
                <a16:creationId xmlns:a16="http://schemas.microsoft.com/office/drawing/2014/main" id="{DEFCE895-4787-B041-BA53-AF9D4CC968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  <p:sp>
        <p:nvSpPr>
          <p:cNvPr id="14" name="Graphic 335">
            <a:extLst>
              <a:ext uri="{FF2B5EF4-FFF2-40B4-BE49-F238E27FC236}">
                <a16:creationId xmlns:a16="http://schemas.microsoft.com/office/drawing/2014/main" id="{5EBBD5B4-BF91-2545-A3B3-2AA241163282}"/>
              </a:ext>
            </a:extLst>
          </p:cNvPr>
          <p:cNvSpPr>
            <a:spLocks noChangeAspect="1"/>
          </p:cNvSpPr>
          <p:nvPr userDrawn="1"/>
        </p:nvSpPr>
        <p:spPr>
          <a:xfrm>
            <a:off x="7357065" y="4721842"/>
            <a:ext cx="1584091" cy="216000"/>
          </a:xfrm>
          <a:custGeom>
            <a:avLst/>
            <a:gdLst>
              <a:gd name="connsiteX0" fmla="*/ 1550049 w 9140947"/>
              <a:gd name="connsiteY0" fmla="*/ 0 h 1246421"/>
              <a:gd name="connsiteX1" fmla="*/ 24169 w 9140947"/>
              <a:gd name="connsiteY1" fmla="*/ 513847 h 1246421"/>
              <a:gd name="connsiteX2" fmla="*/ 0 w 9140947"/>
              <a:gd name="connsiteY2" fmla="*/ 624015 h 1246421"/>
              <a:gd name="connsiteX3" fmla="*/ 24975 w 9140947"/>
              <a:gd name="connsiteY3" fmla="*/ 733378 h 1246421"/>
              <a:gd name="connsiteX4" fmla="*/ 26586 w 9140947"/>
              <a:gd name="connsiteY4" fmla="*/ 736595 h 1246421"/>
              <a:gd name="connsiteX5" fmla="*/ 29809 w 9140947"/>
              <a:gd name="connsiteY5" fmla="*/ 743832 h 1246421"/>
              <a:gd name="connsiteX6" fmla="*/ 1550049 w 9140947"/>
              <a:gd name="connsiteY6" fmla="*/ 1246421 h 1246421"/>
              <a:gd name="connsiteX7" fmla="*/ 3100098 w 9140947"/>
              <a:gd name="connsiteY7" fmla="*/ 623211 h 1246421"/>
              <a:gd name="connsiteX8" fmla="*/ 1550049 w 9140947"/>
              <a:gd name="connsiteY8" fmla="*/ 0 h 1246421"/>
              <a:gd name="connsiteX9" fmla="*/ 1435648 w 9140947"/>
              <a:gd name="connsiteY9" fmla="*/ 132684 h 1246421"/>
              <a:gd name="connsiteX10" fmla="*/ 1352668 w 9140947"/>
              <a:gd name="connsiteY10" fmla="*/ 447907 h 1246421"/>
              <a:gd name="connsiteX11" fmla="*/ 994964 w 9140947"/>
              <a:gd name="connsiteY11" fmla="*/ 744636 h 1246421"/>
              <a:gd name="connsiteX12" fmla="*/ 1280966 w 9140947"/>
              <a:gd name="connsiteY12" fmla="*/ 102930 h 1246421"/>
              <a:gd name="connsiteX13" fmla="*/ 1281771 w 9140947"/>
              <a:gd name="connsiteY13" fmla="*/ 102930 h 1246421"/>
              <a:gd name="connsiteX14" fmla="*/ 1435648 w 9140947"/>
              <a:gd name="connsiteY14" fmla="*/ 132684 h 1246421"/>
              <a:gd name="connsiteX15" fmla="*/ 2084993 w 9140947"/>
              <a:gd name="connsiteY15" fmla="*/ 757502 h 1246421"/>
              <a:gd name="connsiteX16" fmla="*/ 2080159 w 9140947"/>
              <a:gd name="connsiteY16" fmla="*/ 747853 h 1246421"/>
              <a:gd name="connsiteX17" fmla="*/ 2089021 w 9140947"/>
              <a:gd name="connsiteY17" fmla="*/ 736595 h 1246421"/>
              <a:gd name="connsiteX18" fmla="*/ 2217924 w 9140947"/>
              <a:gd name="connsiteY18" fmla="*/ 710058 h 1246421"/>
              <a:gd name="connsiteX19" fmla="*/ 2225174 w 9140947"/>
              <a:gd name="connsiteY19" fmla="*/ 703625 h 1246421"/>
              <a:gd name="connsiteX20" fmla="*/ 2245315 w 9140947"/>
              <a:gd name="connsiteY20" fmla="*/ 640902 h 1246421"/>
              <a:gd name="connsiteX21" fmla="*/ 2237259 w 9140947"/>
              <a:gd name="connsiteY21" fmla="*/ 628840 h 1246421"/>
              <a:gd name="connsiteX22" fmla="*/ 1996373 w 9140947"/>
              <a:gd name="connsiteY22" fmla="*/ 615169 h 1246421"/>
              <a:gd name="connsiteX23" fmla="*/ 1973009 w 9140947"/>
              <a:gd name="connsiteY23" fmla="*/ 621602 h 1246421"/>
              <a:gd name="connsiteX24" fmla="*/ 1876333 w 9140947"/>
              <a:gd name="connsiteY24" fmla="*/ 687542 h 1246421"/>
              <a:gd name="connsiteX25" fmla="*/ 1854580 w 9140947"/>
              <a:gd name="connsiteY25" fmla="*/ 739811 h 1246421"/>
              <a:gd name="connsiteX26" fmla="*/ 1550855 w 9140947"/>
              <a:gd name="connsiteY26" fmla="*/ 997941 h 1246421"/>
              <a:gd name="connsiteX27" fmla="*/ 795971 w 9140947"/>
              <a:gd name="connsiteY27" fmla="*/ 988291 h 1246421"/>
              <a:gd name="connsiteX28" fmla="*/ 792749 w 9140947"/>
              <a:gd name="connsiteY28" fmla="*/ 987487 h 1246421"/>
              <a:gd name="connsiteX29" fmla="*/ 762134 w 9140947"/>
              <a:gd name="connsiteY29" fmla="*/ 1003570 h 1246421"/>
              <a:gd name="connsiteX30" fmla="*/ 734743 w 9140947"/>
              <a:gd name="connsiteY30" fmla="*/ 1064685 h 1246421"/>
              <a:gd name="connsiteX31" fmla="*/ 203827 w 9140947"/>
              <a:gd name="connsiteY31" fmla="*/ 693171 h 1246421"/>
              <a:gd name="connsiteX32" fmla="*/ 203827 w 9140947"/>
              <a:gd name="connsiteY32" fmla="*/ 691563 h 1246421"/>
              <a:gd name="connsiteX33" fmla="*/ 199798 w 9140947"/>
              <a:gd name="connsiteY33" fmla="*/ 678696 h 1246421"/>
              <a:gd name="connsiteX34" fmla="*/ 199798 w 9140947"/>
              <a:gd name="connsiteY34" fmla="*/ 677892 h 1246421"/>
              <a:gd name="connsiteX35" fmla="*/ 192548 w 9140947"/>
              <a:gd name="connsiteY35" fmla="*/ 621602 h 1246421"/>
              <a:gd name="connsiteX36" fmla="*/ 1167371 w 9140947"/>
              <a:gd name="connsiteY36" fmla="*/ 90868 h 1246421"/>
              <a:gd name="connsiteX37" fmla="*/ 1168982 w 9140947"/>
              <a:gd name="connsiteY37" fmla="*/ 90868 h 1246421"/>
              <a:gd name="connsiteX38" fmla="*/ 831419 w 9140947"/>
              <a:gd name="connsiteY38" fmla="*/ 846762 h 1246421"/>
              <a:gd name="connsiteX39" fmla="*/ 841893 w 9140947"/>
              <a:gd name="connsiteY39" fmla="*/ 862845 h 1246421"/>
              <a:gd name="connsiteX40" fmla="*/ 858005 w 9140947"/>
              <a:gd name="connsiteY40" fmla="*/ 863649 h 1246421"/>
              <a:gd name="connsiteX41" fmla="*/ 1487209 w 9140947"/>
              <a:gd name="connsiteY41" fmla="*/ 810576 h 1246421"/>
              <a:gd name="connsiteX42" fmla="*/ 2042294 w 9140947"/>
              <a:gd name="connsiteY42" fmla="*/ 400463 h 1246421"/>
              <a:gd name="connsiteX43" fmla="*/ 2067269 w 9140947"/>
              <a:gd name="connsiteY43" fmla="*/ 103734 h 1246421"/>
              <a:gd name="connsiteX44" fmla="*/ 2895466 w 9140947"/>
              <a:gd name="connsiteY44" fmla="*/ 614365 h 1246421"/>
              <a:gd name="connsiteX45" fmla="*/ 2859212 w 9140947"/>
              <a:gd name="connsiteY45" fmla="*/ 749461 h 1246421"/>
              <a:gd name="connsiteX46" fmla="*/ 2142194 w 9140947"/>
              <a:gd name="connsiteY46" fmla="*/ 1116150 h 1246421"/>
              <a:gd name="connsiteX47" fmla="*/ 2084993 w 9140947"/>
              <a:gd name="connsiteY47" fmla="*/ 757502 h 1246421"/>
              <a:gd name="connsiteX48" fmla="*/ 7908956 w 9140947"/>
              <a:gd name="connsiteY48" fmla="*/ 264563 h 1246421"/>
              <a:gd name="connsiteX49" fmla="*/ 7585089 w 9140947"/>
              <a:gd name="connsiteY49" fmla="*/ 981054 h 1246421"/>
              <a:gd name="connsiteX50" fmla="*/ 7752662 w 9140947"/>
              <a:gd name="connsiteY50" fmla="*/ 981054 h 1246421"/>
              <a:gd name="connsiteX51" fmla="*/ 7818724 w 9140947"/>
              <a:gd name="connsiteY51" fmla="*/ 829875 h 1246421"/>
              <a:gd name="connsiteX52" fmla="*/ 8160316 w 9140947"/>
              <a:gd name="connsiteY52" fmla="*/ 829071 h 1246421"/>
              <a:gd name="connsiteX53" fmla="*/ 8227183 w 9140947"/>
              <a:gd name="connsiteY53" fmla="*/ 981054 h 1246421"/>
              <a:gd name="connsiteX54" fmla="*/ 8394756 w 9140947"/>
              <a:gd name="connsiteY54" fmla="*/ 981054 h 1246421"/>
              <a:gd name="connsiteX55" fmla="*/ 8070889 w 9140947"/>
              <a:gd name="connsiteY55" fmla="*/ 264563 h 1246421"/>
              <a:gd name="connsiteX56" fmla="*/ 7908956 w 9140947"/>
              <a:gd name="connsiteY56" fmla="*/ 264563 h 1246421"/>
              <a:gd name="connsiteX57" fmla="*/ 7908956 w 9140947"/>
              <a:gd name="connsiteY57" fmla="*/ 264563 h 1246421"/>
              <a:gd name="connsiteX58" fmla="*/ 7989520 w 9140947"/>
              <a:gd name="connsiteY58" fmla="*/ 413329 h 1246421"/>
              <a:gd name="connsiteX59" fmla="*/ 8114394 w 9140947"/>
              <a:gd name="connsiteY59" fmla="*/ 706841 h 1246421"/>
              <a:gd name="connsiteX60" fmla="*/ 7867868 w 9140947"/>
              <a:gd name="connsiteY60" fmla="*/ 706841 h 1246421"/>
              <a:gd name="connsiteX61" fmla="*/ 7989520 w 9140947"/>
              <a:gd name="connsiteY61" fmla="*/ 413329 h 1246421"/>
              <a:gd name="connsiteX62" fmla="*/ 7502914 w 9140947"/>
              <a:gd name="connsiteY62" fmla="*/ 725337 h 1246421"/>
              <a:gd name="connsiteX63" fmla="*/ 7466660 w 9140947"/>
              <a:gd name="connsiteY63" fmla="*/ 663418 h 1246421"/>
              <a:gd name="connsiteX64" fmla="*/ 7403821 w 9140947"/>
              <a:gd name="connsiteY64" fmla="*/ 624819 h 1246421"/>
              <a:gd name="connsiteX65" fmla="*/ 7330508 w 9140947"/>
              <a:gd name="connsiteY65" fmla="*/ 607128 h 1246421"/>
              <a:gd name="connsiteX66" fmla="*/ 7330508 w 9140947"/>
              <a:gd name="connsiteY66" fmla="*/ 603107 h 1246421"/>
              <a:gd name="connsiteX67" fmla="*/ 7342592 w 9140947"/>
              <a:gd name="connsiteY67" fmla="*/ 601499 h 1246421"/>
              <a:gd name="connsiteX68" fmla="*/ 7367567 w 9140947"/>
              <a:gd name="connsiteY68" fmla="*/ 595066 h 1246421"/>
              <a:gd name="connsiteX69" fmla="*/ 7398181 w 9140947"/>
              <a:gd name="connsiteY69" fmla="*/ 581395 h 1246421"/>
              <a:gd name="connsiteX70" fmla="*/ 7428795 w 9140947"/>
              <a:gd name="connsiteY70" fmla="*/ 559683 h 1246421"/>
              <a:gd name="connsiteX71" fmla="*/ 7457798 w 9140947"/>
              <a:gd name="connsiteY71" fmla="*/ 517868 h 1246421"/>
              <a:gd name="connsiteX72" fmla="*/ 7471494 w 9140947"/>
              <a:gd name="connsiteY72" fmla="*/ 447103 h 1246421"/>
              <a:gd name="connsiteX73" fmla="*/ 7462632 w 9140947"/>
              <a:gd name="connsiteY73" fmla="*/ 387597 h 1246421"/>
              <a:gd name="connsiteX74" fmla="*/ 7442491 w 9140947"/>
              <a:gd name="connsiteY74" fmla="*/ 344977 h 1246421"/>
              <a:gd name="connsiteX75" fmla="*/ 7419128 w 9140947"/>
              <a:gd name="connsiteY75" fmla="*/ 317636 h 1246421"/>
              <a:gd name="connsiteX76" fmla="*/ 7401404 w 9140947"/>
              <a:gd name="connsiteY76" fmla="*/ 303162 h 1246421"/>
              <a:gd name="connsiteX77" fmla="*/ 7312783 w 9140947"/>
              <a:gd name="connsiteY77" fmla="*/ 271800 h 1246421"/>
              <a:gd name="connsiteX78" fmla="*/ 7208050 w 9140947"/>
              <a:gd name="connsiteY78" fmla="*/ 266171 h 1246421"/>
              <a:gd name="connsiteX79" fmla="*/ 6804425 w 9140947"/>
              <a:gd name="connsiteY79" fmla="*/ 266171 h 1246421"/>
              <a:gd name="connsiteX80" fmla="*/ 6804425 w 9140947"/>
              <a:gd name="connsiteY80" fmla="*/ 983466 h 1246421"/>
              <a:gd name="connsiteX81" fmla="*/ 7215301 w 9140947"/>
              <a:gd name="connsiteY81" fmla="*/ 983466 h 1246421"/>
              <a:gd name="connsiteX82" fmla="*/ 7277335 w 9140947"/>
              <a:gd name="connsiteY82" fmla="*/ 981858 h 1246421"/>
              <a:gd name="connsiteX83" fmla="*/ 7343398 w 9140947"/>
              <a:gd name="connsiteY83" fmla="*/ 974621 h 1246421"/>
              <a:gd name="connsiteX84" fmla="*/ 7405432 w 9140947"/>
              <a:gd name="connsiteY84" fmla="*/ 957734 h 1246421"/>
              <a:gd name="connsiteX85" fmla="*/ 7456187 w 9140947"/>
              <a:gd name="connsiteY85" fmla="*/ 927176 h 1246421"/>
              <a:gd name="connsiteX86" fmla="*/ 7494052 w 9140947"/>
              <a:gd name="connsiteY86" fmla="*/ 871691 h 1246421"/>
              <a:gd name="connsiteX87" fmla="*/ 7509359 w 9140947"/>
              <a:gd name="connsiteY87" fmla="*/ 787256 h 1246421"/>
              <a:gd name="connsiteX88" fmla="*/ 7502914 w 9140947"/>
              <a:gd name="connsiteY88" fmla="*/ 725337 h 1246421"/>
              <a:gd name="connsiteX89" fmla="*/ 6965553 w 9140947"/>
              <a:gd name="connsiteY89" fmla="*/ 394834 h 1246421"/>
              <a:gd name="connsiteX90" fmla="*/ 7193549 w 9140947"/>
              <a:gd name="connsiteY90" fmla="*/ 394834 h 1246421"/>
              <a:gd name="connsiteX91" fmla="*/ 7241081 w 9140947"/>
              <a:gd name="connsiteY91" fmla="*/ 397246 h 1246421"/>
              <a:gd name="connsiteX92" fmla="*/ 7280558 w 9140947"/>
              <a:gd name="connsiteY92" fmla="*/ 410917 h 1246421"/>
              <a:gd name="connsiteX93" fmla="*/ 7300699 w 9140947"/>
              <a:gd name="connsiteY93" fmla="*/ 433433 h 1246421"/>
              <a:gd name="connsiteX94" fmla="*/ 7309561 w 9140947"/>
              <a:gd name="connsiteY94" fmla="*/ 471228 h 1246421"/>
              <a:gd name="connsiteX95" fmla="*/ 7301504 w 9140947"/>
              <a:gd name="connsiteY95" fmla="*/ 509022 h 1246421"/>
              <a:gd name="connsiteX96" fmla="*/ 7285392 w 9140947"/>
              <a:gd name="connsiteY96" fmla="*/ 530734 h 1246421"/>
              <a:gd name="connsiteX97" fmla="*/ 7241887 w 9140947"/>
              <a:gd name="connsiteY97" fmla="*/ 549229 h 1246421"/>
              <a:gd name="connsiteX98" fmla="*/ 7183075 w 9140947"/>
              <a:gd name="connsiteY98" fmla="*/ 553250 h 1246421"/>
              <a:gd name="connsiteX99" fmla="*/ 6965553 w 9140947"/>
              <a:gd name="connsiteY99" fmla="*/ 553250 h 1246421"/>
              <a:gd name="connsiteX100" fmla="*/ 6965553 w 9140947"/>
              <a:gd name="connsiteY100" fmla="*/ 394834 h 1246421"/>
              <a:gd name="connsiteX101" fmla="*/ 7328896 w 9140947"/>
              <a:gd name="connsiteY101" fmla="*/ 808163 h 1246421"/>
              <a:gd name="connsiteX102" fmla="*/ 7303921 w 9140947"/>
              <a:gd name="connsiteY102" fmla="*/ 833896 h 1246421"/>
              <a:gd name="connsiteX103" fmla="*/ 7282169 w 9140947"/>
              <a:gd name="connsiteY103" fmla="*/ 842741 h 1246421"/>
              <a:gd name="connsiteX104" fmla="*/ 7217718 w 9140947"/>
              <a:gd name="connsiteY104" fmla="*/ 849175 h 1246421"/>
              <a:gd name="connsiteX105" fmla="*/ 6965553 w 9140947"/>
              <a:gd name="connsiteY105" fmla="*/ 849175 h 1246421"/>
              <a:gd name="connsiteX106" fmla="*/ 6965553 w 9140947"/>
              <a:gd name="connsiteY106" fmla="*/ 674676 h 1246421"/>
              <a:gd name="connsiteX107" fmla="*/ 7215301 w 9140947"/>
              <a:gd name="connsiteY107" fmla="*/ 674676 h 1246421"/>
              <a:gd name="connsiteX108" fmla="*/ 7233025 w 9140947"/>
              <a:gd name="connsiteY108" fmla="*/ 675480 h 1246421"/>
              <a:gd name="connsiteX109" fmla="*/ 7258000 w 9140947"/>
              <a:gd name="connsiteY109" fmla="*/ 677088 h 1246421"/>
              <a:gd name="connsiteX110" fmla="*/ 7282975 w 9140947"/>
              <a:gd name="connsiteY110" fmla="*/ 681913 h 1246421"/>
              <a:gd name="connsiteX111" fmla="*/ 7304727 w 9140947"/>
              <a:gd name="connsiteY111" fmla="*/ 689954 h 1246421"/>
              <a:gd name="connsiteX112" fmla="*/ 7328896 w 9140947"/>
              <a:gd name="connsiteY112" fmla="*/ 714079 h 1246421"/>
              <a:gd name="connsiteX113" fmla="*/ 7340981 w 9140947"/>
              <a:gd name="connsiteY113" fmla="*/ 761523 h 1246421"/>
              <a:gd name="connsiteX114" fmla="*/ 7328896 w 9140947"/>
              <a:gd name="connsiteY114" fmla="*/ 808163 h 1246421"/>
              <a:gd name="connsiteX115" fmla="*/ 5003017 w 9140947"/>
              <a:gd name="connsiteY115" fmla="*/ 725337 h 1246421"/>
              <a:gd name="connsiteX116" fmla="*/ 4966763 w 9140947"/>
              <a:gd name="connsiteY116" fmla="*/ 663418 h 1246421"/>
              <a:gd name="connsiteX117" fmla="*/ 4903924 w 9140947"/>
              <a:gd name="connsiteY117" fmla="*/ 624819 h 1246421"/>
              <a:gd name="connsiteX118" fmla="*/ 4830610 w 9140947"/>
              <a:gd name="connsiteY118" fmla="*/ 607128 h 1246421"/>
              <a:gd name="connsiteX119" fmla="*/ 4830610 w 9140947"/>
              <a:gd name="connsiteY119" fmla="*/ 603107 h 1246421"/>
              <a:gd name="connsiteX120" fmla="*/ 4842695 w 9140947"/>
              <a:gd name="connsiteY120" fmla="*/ 601499 h 1246421"/>
              <a:gd name="connsiteX121" fmla="*/ 4867670 w 9140947"/>
              <a:gd name="connsiteY121" fmla="*/ 595066 h 1246421"/>
              <a:gd name="connsiteX122" fmla="*/ 4898284 w 9140947"/>
              <a:gd name="connsiteY122" fmla="*/ 581395 h 1246421"/>
              <a:gd name="connsiteX123" fmla="*/ 4928898 w 9140947"/>
              <a:gd name="connsiteY123" fmla="*/ 559683 h 1246421"/>
              <a:gd name="connsiteX124" fmla="*/ 4957901 w 9140947"/>
              <a:gd name="connsiteY124" fmla="*/ 517868 h 1246421"/>
              <a:gd name="connsiteX125" fmla="*/ 4971597 w 9140947"/>
              <a:gd name="connsiteY125" fmla="*/ 447103 h 1246421"/>
              <a:gd name="connsiteX126" fmla="*/ 4962735 w 9140947"/>
              <a:gd name="connsiteY126" fmla="*/ 387597 h 1246421"/>
              <a:gd name="connsiteX127" fmla="*/ 4942594 w 9140947"/>
              <a:gd name="connsiteY127" fmla="*/ 344977 h 1246421"/>
              <a:gd name="connsiteX128" fmla="*/ 4919230 w 9140947"/>
              <a:gd name="connsiteY128" fmla="*/ 317636 h 1246421"/>
              <a:gd name="connsiteX129" fmla="*/ 4901507 w 9140947"/>
              <a:gd name="connsiteY129" fmla="*/ 303162 h 1246421"/>
              <a:gd name="connsiteX130" fmla="*/ 4812886 w 9140947"/>
              <a:gd name="connsiteY130" fmla="*/ 271800 h 1246421"/>
              <a:gd name="connsiteX131" fmla="*/ 4708153 w 9140947"/>
              <a:gd name="connsiteY131" fmla="*/ 266171 h 1246421"/>
              <a:gd name="connsiteX132" fmla="*/ 4304528 w 9140947"/>
              <a:gd name="connsiteY132" fmla="*/ 266171 h 1246421"/>
              <a:gd name="connsiteX133" fmla="*/ 4304528 w 9140947"/>
              <a:gd name="connsiteY133" fmla="*/ 983466 h 1246421"/>
              <a:gd name="connsiteX134" fmla="*/ 4715404 w 9140947"/>
              <a:gd name="connsiteY134" fmla="*/ 983466 h 1246421"/>
              <a:gd name="connsiteX135" fmla="*/ 4777438 w 9140947"/>
              <a:gd name="connsiteY135" fmla="*/ 981858 h 1246421"/>
              <a:gd name="connsiteX136" fmla="*/ 4843501 w 9140947"/>
              <a:gd name="connsiteY136" fmla="*/ 974621 h 1246421"/>
              <a:gd name="connsiteX137" fmla="*/ 4905535 w 9140947"/>
              <a:gd name="connsiteY137" fmla="*/ 957734 h 1246421"/>
              <a:gd name="connsiteX138" fmla="*/ 4956290 w 9140947"/>
              <a:gd name="connsiteY138" fmla="*/ 927176 h 1246421"/>
              <a:gd name="connsiteX139" fmla="*/ 4994155 w 9140947"/>
              <a:gd name="connsiteY139" fmla="*/ 871691 h 1246421"/>
              <a:gd name="connsiteX140" fmla="*/ 5009462 w 9140947"/>
              <a:gd name="connsiteY140" fmla="*/ 787256 h 1246421"/>
              <a:gd name="connsiteX141" fmla="*/ 5003017 w 9140947"/>
              <a:gd name="connsiteY141" fmla="*/ 725337 h 1246421"/>
              <a:gd name="connsiteX142" fmla="*/ 4464850 w 9140947"/>
              <a:gd name="connsiteY142" fmla="*/ 394834 h 1246421"/>
              <a:gd name="connsiteX143" fmla="*/ 4692846 w 9140947"/>
              <a:gd name="connsiteY143" fmla="*/ 394834 h 1246421"/>
              <a:gd name="connsiteX144" fmla="*/ 4740379 w 9140947"/>
              <a:gd name="connsiteY144" fmla="*/ 397246 h 1246421"/>
              <a:gd name="connsiteX145" fmla="*/ 4779855 w 9140947"/>
              <a:gd name="connsiteY145" fmla="*/ 410917 h 1246421"/>
              <a:gd name="connsiteX146" fmla="*/ 4799996 w 9140947"/>
              <a:gd name="connsiteY146" fmla="*/ 433433 h 1246421"/>
              <a:gd name="connsiteX147" fmla="*/ 4808858 w 9140947"/>
              <a:gd name="connsiteY147" fmla="*/ 471228 h 1246421"/>
              <a:gd name="connsiteX148" fmla="*/ 4800802 w 9140947"/>
              <a:gd name="connsiteY148" fmla="*/ 509022 h 1246421"/>
              <a:gd name="connsiteX149" fmla="*/ 4784689 w 9140947"/>
              <a:gd name="connsiteY149" fmla="*/ 530734 h 1246421"/>
              <a:gd name="connsiteX150" fmla="*/ 4741184 w 9140947"/>
              <a:gd name="connsiteY150" fmla="*/ 549229 h 1246421"/>
              <a:gd name="connsiteX151" fmla="*/ 4682373 w 9140947"/>
              <a:gd name="connsiteY151" fmla="*/ 553250 h 1246421"/>
              <a:gd name="connsiteX152" fmla="*/ 4464850 w 9140947"/>
              <a:gd name="connsiteY152" fmla="*/ 553250 h 1246421"/>
              <a:gd name="connsiteX153" fmla="*/ 4464850 w 9140947"/>
              <a:gd name="connsiteY153" fmla="*/ 394834 h 1246421"/>
              <a:gd name="connsiteX154" fmla="*/ 4828193 w 9140947"/>
              <a:gd name="connsiteY154" fmla="*/ 808163 h 1246421"/>
              <a:gd name="connsiteX155" fmla="*/ 4803219 w 9140947"/>
              <a:gd name="connsiteY155" fmla="*/ 833896 h 1246421"/>
              <a:gd name="connsiteX156" fmla="*/ 4781466 w 9140947"/>
              <a:gd name="connsiteY156" fmla="*/ 842741 h 1246421"/>
              <a:gd name="connsiteX157" fmla="*/ 4717015 w 9140947"/>
              <a:gd name="connsiteY157" fmla="*/ 849175 h 1246421"/>
              <a:gd name="connsiteX158" fmla="*/ 4464850 w 9140947"/>
              <a:gd name="connsiteY158" fmla="*/ 849175 h 1246421"/>
              <a:gd name="connsiteX159" fmla="*/ 4464850 w 9140947"/>
              <a:gd name="connsiteY159" fmla="*/ 674676 h 1246421"/>
              <a:gd name="connsiteX160" fmla="*/ 4714598 w 9140947"/>
              <a:gd name="connsiteY160" fmla="*/ 674676 h 1246421"/>
              <a:gd name="connsiteX161" fmla="*/ 4732323 w 9140947"/>
              <a:gd name="connsiteY161" fmla="*/ 675480 h 1246421"/>
              <a:gd name="connsiteX162" fmla="*/ 4757297 w 9140947"/>
              <a:gd name="connsiteY162" fmla="*/ 677088 h 1246421"/>
              <a:gd name="connsiteX163" fmla="*/ 4782272 w 9140947"/>
              <a:gd name="connsiteY163" fmla="*/ 681913 h 1246421"/>
              <a:gd name="connsiteX164" fmla="*/ 4804024 w 9140947"/>
              <a:gd name="connsiteY164" fmla="*/ 689954 h 1246421"/>
              <a:gd name="connsiteX165" fmla="*/ 4828193 w 9140947"/>
              <a:gd name="connsiteY165" fmla="*/ 714079 h 1246421"/>
              <a:gd name="connsiteX166" fmla="*/ 4840278 w 9140947"/>
              <a:gd name="connsiteY166" fmla="*/ 761523 h 1246421"/>
              <a:gd name="connsiteX167" fmla="*/ 4828193 w 9140947"/>
              <a:gd name="connsiteY167" fmla="*/ 808163 h 1246421"/>
              <a:gd name="connsiteX168" fmla="*/ 6241284 w 9140947"/>
              <a:gd name="connsiteY168" fmla="*/ 244459 h 1246421"/>
              <a:gd name="connsiteX169" fmla="*/ 6549038 w 9140947"/>
              <a:gd name="connsiteY169" fmla="*/ 348998 h 1246421"/>
              <a:gd name="connsiteX170" fmla="*/ 6658605 w 9140947"/>
              <a:gd name="connsiteY170" fmla="*/ 623211 h 1246421"/>
              <a:gd name="connsiteX171" fmla="*/ 6549038 w 9140947"/>
              <a:gd name="connsiteY171" fmla="*/ 897423 h 1246421"/>
              <a:gd name="connsiteX172" fmla="*/ 6241284 w 9140947"/>
              <a:gd name="connsiteY172" fmla="*/ 1001962 h 1246421"/>
              <a:gd name="connsiteX173" fmla="*/ 5933530 w 9140947"/>
              <a:gd name="connsiteY173" fmla="*/ 897423 h 1246421"/>
              <a:gd name="connsiteX174" fmla="*/ 5822352 w 9140947"/>
              <a:gd name="connsiteY174" fmla="*/ 623211 h 1246421"/>
              <a:gd name="connsiteX175" fmla="*/ 5933530 w 9140947"/>
              <a:gd name="connsiteY175" fmla="*/ 348998 h 1246421"/>
              <a:gd name="connsiteX176" fmla="*/ 6241284 w 9140947"/>
              <a:gd name="connsiteY176" fmla="*/ 244459 h 1246421"/>
              <a:gd name="connsiteX177" fmla="*/ 6240478 w 9140947"/>
              <a:gd name="connsiteY177" fmla="*/ 387597 h 1246421"/>
              <a:gd name="connsiteX178" fmla="*/ 6072905 w 9140947"/>
              <a:gd name="connsiteY178" fmla="*/ 444691 h 1246421"/>
              <a:gd name="connsiteX179" fmla="*/ 6003620 w 9140947"/>
              <a:gd name="connsiteY179" fmla="*/ 623211 h 1246421"/>
              <a:gd name="connsiteX180" fmla="*/ 6072905 w 9140947"/>
              <a:gd name="connsiteY180" fmla="*/ 800926 h 1246421"/>
              <a:gd name="connsiteX181" fmla="*/ 6240478 w 9140947"/>
              <a:gd name="connsiteY181" fmla="*/ 858824 h 1246421"/>
              <a:gd name="connsiteX182" fmla="*/ 6408857 w 9140947"/>
              <a:gd name="connsiteY182" fmla="*/ 800926 h 1246421"/>
              <a:gd name="connsiteX183" fmla="*/ 6477336 w 9140947"/>
              <a:gd name="connsiteY183" fmla="*/ 623211 h 1246421"/>
              <a:gd name="connsiteX184" fmla="*/ 6408857 w 9140947"/>
              <a:gd name="connsiteY184" fmla="*/ 444691 h 1246421"/>
              <a:gd name="connsiteX185" fmla="*/ 6240478 w 9140947"/>
              <a:gd name="connsiteY185" fmla="*/ 387597 h 1246421"/>
              <a:gd name="connsiteX186" fmla="*/ 3722857 w 9140947"/>
              <a:gd name="connsiteY186" fmla="*/ 264563 h 1246421"/>
              <a:gd name="connsiteX187" fmla="*/ 3398184 w 9140947"/>
              <a:gd name="connsiteY187" fmla="*/ 981858 h 1246421"/>
              <a:gd name="connsiteX188" fmla="*/ 3565757 w 9140947"/>
              <a:gd name="connsiteY188" fmla="*/ 981858 h 1246421"/>
              <a:gd name="connsiteX189" fmla="*/ 3631820 w 9140947"/>
              <a:gd name="connsiteY189" fmla="*/ 830679 h 1246421"/>
              <a:gd name="connsiteX190" fmla="*/ 3973411 w 9140947"/>
              <a:gd name="connsiteY190" fmla="*/ 829875 h 1246421"/>
              <a:gd name="connsiteX191" fmla="*/ 4041084 w 9140947"/>
              <a:gd name="connsiteY191" fmla="*/ 981858 h 1246421"/>
              <a:gd name="connsiteX192" fmla="*/ 4208657 w 9140947"/>
              <a:gd name="connsiteY192" fmla="*/ 981858 h 1246421"/>
              <a:gd name="connsiteX193" fmla="*/ 3883985 w 9140947"/>
              <a:gd name="connsiteY193" fmla="*/ 264563 h 1246421"/>
              <a:gd name="connsiteX194" fmla="*/ 3722857 w 9140947"/>
              <a:gd name="connsiteY194" fmla="*/ 264563 h 1246421"/>
              <a:gd name="connsiteX195" fmla="*/ 3802615 w 9140947"/>
              <a:gd name="connsiteY195" fmla="*/ 413329 h 1246421"/>
              <a:gd name="connsiteX196" fmla="*/ 3927489 w 9140947"/>
              <a:gd name="connsiteY196" fmla="*/ 707646 h 1246421"/>
              <a:gd name="connsiteX197" fmla="*/ 3680158 w 9140947"/>
              <a:gd name="connsiteY197" fmla="*/ 707646 h 1246421"/>
              <a:gd name="connsiteX198" fmla="*/ 3802615 w 9140947"/>
              <a:gd name="connsiteY198" fmla="*/ 413329 h 1246421"/>
              <a:gd name="connsiteX199" fmla="*/ 5077941 w 9140947"/>
              <a:gd name="connsiteY199" fmla="*/ 264563 h 1246421"/>
              <a:gd name="connsiteX200" fmla="*/ 5077941 w 9140947"/>
              <a:gd name="connsiteY200" fmla="*/ 387597 h 1246421"/>
              <a:gd name="connsiteX201" fmla="*/ 5077941 w 9140947"/>
              <a:gd name="connsiteY201" fmla="*/ 394834 h 1246421"/>
              <a:gd name="connsiteX202" fmla="*/ 5336552 w 9140947"/>
              <a:gd name="connsiteY202" fmla="*/ 394834 h 1246421"/>
              <a:gd name="connsiteX203" fmla="*/ 5336552 w 9140947"/>
              <a:gd name="connsiteY203" fmla="*/ 981858 h 1246421"/>
              <a:gd name="connsiteX204" fmla="*/ 5496068 w 9140947"/>
              <a:gd name="connsiteY204" fmla="*/ 981858 h 1246421"/>
              <a:gd name="connsiteX205" fmla="*/ 5496068 w 9140947"/>
              <a:gd name="connsiteY205" fmla="*/ 394834 h 1246421"/>
              <a:gd name="connsiteX206" fmla="*/ 5753872 w 9140947"/>
              <a:gd name="connsiteY206" fmla="*/ 394834 h 1246421"/>
              <a:gd name="connsiteX207" fmla="*/ 5753872 w 9140947"/>
              <a:gd name="connsiteY207" fmla="*/ 387597 h 1246421"/>
              <a:gd name="connsiteX208" fmla="*/ 5753872 w 9140947"/>
              <a:gd name="connsiteY208" fmla="*/ 264563 h 1246421"/>
              <a:gd name="connsiteX209" fmla="*/ 5077941 w 9140947"/>
              <a:gd name="connsiteY209" fmla="*/ 264563 h 1246421"/>
              <a:gd name="connsiteX210" fmla="*/ 9139972 w 9140947"/>
              <a:gd name="connsiteY210" fmla="*/ 755894 h 1246421"/>
              <a:gd name="connsiteX211" fmla="*/ 9080354 w 9140947"/>
              <a:gd name="connsiteY211" fmla="*/ 646531 h 1246421"/>
              <a:gd name="connsiteX212" fmla="*/ 8976427 w 9140947"/>
              <a:gd name="connsiteY212" fmla="*/ 611148 h 1246421"/>
              <a:gd name="connsiteX213" fmla="*/ 8975621 w 9140947"/>
              <a:gd name="connsiteY213" fmla="*/ 611148 h 1246421"/>
              <a:gd name="connsiteX214" fmla="*/ 8975621 w 9140947"/>
              <a:gd name="connsiteY214" fmla="*/ 609540 h 1246421"/>
              <a:gd name="connsiteX215" fmla="*/ 9077938 w 9140947"/>
              <a:gd name="connsiteY215" fmla="*/ 552446 h 1246421"/>
              <a:gd name="connsiteX216" fmla="*/ 9078743 w 9140947"/>
              <a:gd name="connsiteY216" fmla="*/ 551642 h 1246421"/>
              <a:gd name="connsiteX217" fmla="*/ 9078743 w 9140947"/>
              <a:gd name="connsiteY217" fmla="*/ 551642 h 1246421"/>
              <a:gd name="connsiteX218" fmla="*/ 9078743 w 9140947"/>
              <a:gd name="connsiteY218" fmla="*/ 551642 h 1246421"/>
              <a:gd name="connsiteX219" fmla="*/ 9095662 w 9140947"/>
              <a:gd name="connsiteY219" fmla="*/ 529126 h 1246421"/>
              <a:gd name="connsiteX220" fmla="*/ 9107746 w 9140947"/>
              <a:gd name="connsiteY220" fmla="*/ 390813 h 1246421"/>
              <a:gd name="connsiteX221" fmla="*/ 9003013 w 9140947"/>
              <a:gd name="connsiteY221" fmla="*/ 290295 h 1246421"/>
              <a:gd name="connsiteX222" fmla="*/ 8833829 w 9140947"/>
              <a:gd name="connsiteY222" fmla="*/ 260542 h 1246421"/>
              <a:gd name="connsiteX223" fmla="*/ 8580858 w 9140947"/>
              <a:gd name="connsiteY223" fmla="*/ 275017 h 1246421"/>
              <a:gd name="connsiteX224" fmla="*/ 8495461 w 9140947"/>
              <a:gd name="connsiteY224" fmla="*/ 288687 h 1246421"/>
              <a:gd name="connsiteX225" fmla="*/ 8495461 w 9140947"/>
              <a:gd name="connsiteY225" fmla="*/ 427804 h 1246421"/>
              <a:gd name="connsiteX226" fmla="*/ 8824162 w 9140947"/>
              <a:gd name="connsiteY226" fmla="*/ 394834 h 1246421"/>
              <a:gd name="connsiteX227" fmla="*/ 8900697 w 9140947"/>
              <a:gd name="connsiteY227" fmla="*/ 411721 h 1246421"/>
              <a:gd name="connsiteX228" fmla="*/ 8929700 w 9140947"/>
              <a:gd name="connsiteY228" fmla="*/ 513847 h 1246421"/>
              <a:gd name="connsiteX229" fmla="*/ 8881362 w 9140947"/>
              <a:gd name="connsiteY229" fmla="*/ 545209 h 1246421"/>
              <a:gd name="connsiteX230" fmla="*/ 8770989 w 9140947"/>
              <a:gd name="connsiteY230" fmla="*/ 558075 h 1246421"/>
              <a:gd name="connsiteX231" fmla="*/ 8653366 w 9140947"/>
              <a:gd name="connsiteY231" fmla="*/ 558075 h 1246421"/>
              <a:gd name="connsiteX232" fmla="*/ 8653366 w 9140947"/>
              <a:gd name="connsiteY232" fmla="*/ 620798 h 1246421"/>
              <a:gd name="connsiteX233" fmla="*/ 8653366 w 9140947"/>
              <a:gd name="connsiteY233" fmla="*/ 668243 h 1246421"/>
              <a:gd name="connsiteX234" fmla="*/ 8824162 w 9140947"/>
              <a:gd name="connsiteY234" fmla="*/ 669851 h 1246421"/>
              <a:gd name="connsiteX235" fmla="*/ 8957898 w 9140947"/>
              <a:gd name="connsiteY235" fmla="*/ 738203 h 1246421"/>
              <a:gd name="connsiteX236" fmla="*/ 8766961 w 9140947"/>
              <a:gd name="connsiteY236" fmla="*/ 862041 h 1246421"/>
              <a:gd name="connsiteX237" fmla="*/ 8649338 w 9140947"/>
              <a:gd name="connsiteY237" fmla="*/ 856412 h 1246421"/>
              <a:gd name="connsiteX238" fmla="*/ 8479348 w 9140947"/>
              <a:gd name="connsiteY238" fmla="*/ 808967 h 1246421"/>
              <a:gd name="connsiteX239" fmla="*/ 8479348 w 9140947"/>
              <a:gd name="connsiteY239" fmla="*/ 953713 h 1246421"/>
              <a:gd name="connsiteX240" fmla="*/ 8485794 w 9140947"/>
              <a:gd name="connsiteY240" fmla="*/ 956126 h 1246421"/>
              <a:gd name="connsiteX241" fmla="*/ 8646115 w 9140947"/>
              <a:gd name="connsiteY241" fmla="*/ 985879 h 1246421"/>
              <a:gd name="connsiteX242" fmla="*/ 8866055 w 9140947"/>
              <a:gd name="connsiteY242" fmla="*/ 985879 h 1246421"/>
              <a:gd name="connsiteX243" fmla="*/ 9012680 w 9140947"/>
              <a:gd name="connsiteY243" fmla="*/ 951301 h 1246421"/>
              <a:gd name="connsiteX244" fmla="*/ 9108552 w 9140947"/>
              <a:gd name="connsiteY244" fmla="*/ 878124 h 1246421"/>
              <a:gd name="connsiteX245" fmla="*/ 9139972 w 9140947"/>
              <a:gd name="connsiteY245" fmla="*/ 755894 h 1246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</a:cxnLst>
            <a:rect l="l" t="t" r="r" b="b"/>
            <a:pathLst>
              <a:path w="9140947" h="1246421">
                <a:moveTo>
                  <a:pt x="1550049" y="0"/>
                </a:moveTo>
                <a:cubicBezTo>
                  <a:pt x="787109" y="0"/>
                  <a:pt x="153071" y="221943"/>
                  <a:pt x="24169" y="513847"/>
                </a:cubicBezTo>
                <a:cubicBezTo>
                  <a:pt x="8056" y="550034"/>
                  <a:pt x="0" y="586220"/>
                  <a:pt x="0" y="624015"/>
                </a:cubicBezTo>
                <a:cubicBezTo>
                  <a:pt x="0" y="661809"/>
                  <a:pt x="8862" y="697996"/>
                  <a:pt x="24975" y="733378"/>
                </a:cubicBezTo>
                <a:cubicBezTo>
                  <a:pt x="25780" y="734182"/>
                  <a:pt x="25780" y="735790"/>
                  <a:pt x="26586" y="736595"/>
                </a:cubicBezTo>
                <a:cubicBezTo>
                  <a:pt x="27392" y="739007"/>
                  <a:pt x="29003" y="741419"/>
                  <a:pt x="29809" y="743832"/>
                </a:cubicBezTo>
                <a:cubicBezTo>
                  <a:pt x="168379" y="1030107"/>
                  <a:pt x="796777" y="1246421"/>
                  <a:pt x="1550049" y="1246421"/>
                </a:cubicBezTo>
                <a:cubicBezTo>
                  <a:pt x="2405638" y="1246421"/>
                  <a:pt x="3100098" y="967384"/>
                  <a:pt x="3100098" y="623211"/>
                </a:cubicBezTo>
                <a:cubicBezTo>
                  <a:pt x="3100098" y="279037"/>
                  <a:pt x="2406443" y="0"/>
                  <a:pt x="1550049" y="0"/>
                </a:cubicBezTo>
                <a:close/>
                <a:moveTo>
                  <a:pt x="1435648" y="132684"/>
                </a:moveTo>
                <a:cubicBezTo>
                  <a:pt x="1489626" y="183345"/>
                  <a:pt x="1456595" y="294316"/>
                  <a:pt x="1352668" y="447907"/>
                </a:cubicBezTo>
                <a:cubicBezTo>
                  <a:pt x="1237461" y="617582"/>
                  <a:pt x="1126283" y="710862"/>
                  <a:pt x="994964" y="744636"/>
                </a:cubicBezTo>
                <a:lnTo>
                  <a:pt x="1280966" y="102930"/>
                </a:lnTo>
                <a:cubicBezTo>
                  <a:pt x="1280966" y="102930"/>
                  <a:pt x="1281771" y="102930"/>
                  <a:pt x="1281771" y="102930"/>
                </a:cubicBezTo>
                <a:cubicBezTo>
                  <a:pt x="1355084" y="98910"/>
                  <a:pt x="1404228" y="103734"/>
                  <a:pt x="1435648" y="132684"/>
                </a:cubicBezTo>
                <a:close/>
                <a:moveTo>
                  <a:pt x="2084993" y="757502"/>
                </a:moveTo>
                <a:cubicBezTo>
                  <a:pt x="2081771" y="755090"/>
                  <a:pt x="2080159" y="751873"/>
                  <a:pt x="2080159" y="747853"/>
                </a:cubicBezTo>
                <a:cubicBezTo>
                  <a:pt x="2080159" y="742224"/>
                  <a:pt x="2084188" y="737399"/>
                  <a:pt x="2089021" y="736595"/>
                </a:cubicBezTo>
                <a:lnTo>
                  <a:pt x="2217924" y="710058"/>
                </a:lnTo>
                <a:cubicBezTo>
                  <a:pt x="2221146" y="709254"/>
                  <a:pt x="2223563" y="706841"/>
                  <a:pt x="2225174" y="703625"/>
                </a:cubicBezTo>
                <a:lnTo>
                  <a:pt x="2245315" y="640902"/>
                </a:lnTo>
                <a:cubicBezTo>
                  <a:pt x="2246927" y="635273"/>
                  <a:pt x="2242898" y="629644"/>
                  <a:pt x="2237259" y="628840"/>
                </a:cubicBezTo>
                <a:lnTo>
                  <a:pt x="1996373" y="615169"/>
                </a:lnTo>
                <a:cubicBezTo>
                  <a:pt x="1988317" y="614365"/>
                  <a:pt x="1980260" y="616777"/>
                  <a:pt x="1973009" y="621602"/>
                </a:cubicBezTo>
                <a:lnTo>
                  <a:pt x="1876333" y="687542"/>
                </a:lnTo>
                <a:cubicBezTo>
                  <a:pt x="1859414" y="698800"/>
                  <a:pt x="1850552" y="719708"/>
                  <a:pt x="1854580" y="739811"/>
                </a:cubicBezTo>
                <a:cubicBezTo>
                  <a:pt x="1881972" y="884557"/>
                  <a:pt x="1828800" y="963363"/>
                  <a:pt x="1550855" y="997941"/>
                </a:cubicBezTo>
                <a:cubicBezTo>
                  <a:pt x="1172204" y="1044581"/>
                  <a:pt x="882174" y="1003570"/>
                  <a:pt x="795971" y="988291"/>
                </a:cubicBezTo>
                <a:lnTo>
                  <a:pt x="792749" y="987487"/>
                </a:lnTo>
                <a:cubicBezTo>
                  <a:pt x="779858" y="985075"/>
                  <a:pt x="767774" y="992312"/>
                  <a:pt x="762134" y="1003570"/>
                </a:cubicBezTo>
                <a:lnTo>
                  <a:pt x="734743" y="1064685"/>
                </a:lnTo>
                <a:cubicBezTo>
                  <a:pt x="449546" y="977033"/>
                  <a:pt x="251359" y="845154"/>
                  <a:pt x="203827" y="693171"/>
                </a:cubicBezTo>
                <a:cubicBezTo>
                  <a:pt x="203827" y="692367"/>
                  <a:pt x="203827" y="692367"/>
                  <a:pt x="203827" y="691563"/>
                </a:cubicBezTo>
                <a:cubicBezTo>
                  <a:pt x="202215" y="687542"/>
                  <a:pt x="201410" y="682717"/>
                  <a:pt x="199798" y="678696"/>
                </a:cubicBezTo>
                <a:cubicBezTo>
                  <a:pt x="199798" y="678696"/>
                  <a:pt x="199798" y="677892"/>
                  <a:pt x="199798" y="677892"/>
                </a:cubicBezTo>
                <a:cubicBezTo>
                  <a:pt x="194965" y="659397"/>
                  <a:pt x="192548" y="640902"/>
                  <a:pt x="192548" y="621602"/>
                </a:cubicBezTo>
                <a:cubicBezTo>
                  <a:pt x="192548" y="369906"/>
                  <a:pt x="604229" y="157612"/>
                  <a:pt x="1167371" y="90868"/>
                </a:cubicBezTo>
                <a:cubicBezTo>
                  <a:pt x="1168176" y="90868"/>
                  <a:pt x="1168982" y="90868"/>
                  <a:pt x="1168982" y="90868"/>
                </a:cubicBezTo>
                <a:cubicBezTo>
                  <a:pt x="1168982" y="90868"/>
                  <a:pt x="880563" y="737399"/>
                  <a:pt x="831419" y="846762"/>
                </a:cubicBezTo>
                <a:cubicBezTo>
                  <a:pt x="828197" y="853999"/>
                  <a:pt x="833031" y="862845"/>
                  <a:pt x="841893" y="862845"/>
                </a:cubicBezTo>
                <a:lnTo>
                  <a:pt x="858005" y="863649"/>
                </a:lnTo>
                <a:cubicBezTo>
                  <a:pt x="1027189" y="869278"/>
                  <a:pt x="1231822" y="875711"/>
                  <a:pt x="1487209" y="810576"/>
                </a:cubicBezTo>
                <a:cubicBezTo>
                  <a:pt x="1758710" y="741419"/>
                  <a:pt x="1963342" y="543600"/>
                  <a:pt x="2042294" y="400463"/>
                </a:cubicBezTo>
                <a:cubicBezTo>
                  <a:pt x="2122053" y="254109"/>
                  <a:pt x="2076131" y="142333"/>
                  <a:pt x="2067269" y="103734"/>
                </a:cubicBezTo>
                <a:cubicBezTo>
                  <a:pt x="2568376" y="182540"/>
                  <a:pt x="2888215" y="381968"/>
                  <a:pt x="2895466" y="614365"/>
                </a:cubicBezTo>
                <a:cubicBezTo>
                  <a:pt x="2893855" y="661005"/>
                  <a:pt x="2881770" y="706037"/>
                  <a:pt x="2859212" y="749461"/>
                </a:cubicBezTo>
                <a:cubicBezTo>
                  <a:pt x="2764952" y="911094"/>
                  <a:pt x="2498286" y="1044581"/>
                  <a:pt x="2142194" y="1116150"/>
                </a:cubicBezTo>
                <a:cubicBezTo>
                  <a:pt x="2282375" y="959342"/>
                  <a:pt x="2172808" y="816205"/>
                  <a:pt x="2084993" y="757502"/>
                </a:cubicBezTo>
                <a:close/>
                <a:moveTo>
                  <a:pt x="7908956" y="264563"/>
                </a:moveTo>
                <a:lnTo>
                  <a:pt x="7585089" y="981054"/>
                </a:lnTo>
                <a:lnTo>
                  <a:pt x="7752662" y="981054"/>
                </a:lnTo>
                <a:lnTo>
                  <a:pt x="7818724" y="829875"/>
                </a:lnTo>
                <a:lnTo>
                  <a:pt x="8160316" y="829071"/>
                </a:lnTo>
                <a:lnTo>
                  <a:pt x="8227183" y="981054"/>
                </a:lnTo>
                <a:lnTo>
                  <a:pt x="8394756" y="981054"/>
                </a:lnTo>
                <a:lnTo>
                  <a:pt x="8070889" y="264563"/>
                </a:lnTo>
                <a:lnTo>
                  <a:pt x="7908956" y="264563"/>
                </a:lnTo>
                <a:lnTo>
                  <a:pt x="7908956" y="264563"/>
                </a:lnTo>
                <a:close/>
                <a:moveTo>
                  <a:pt x="7989520" y="413329"/>
                </a:moveTo>
                <a:lnTo>
                  <a:pt x="8114394" y="706841"/>
                </a:lnTo>
                <a:lnTo>
                  <a:pt x="7867868" y="706841"/>
                </a:lnTo>
                <a:lnTo>
                  <a:pt x="7989520" y="413329"/>
                </a:lnTo>
                <a:close/>
                <a:moveTo>
                  <a:pt x="7502914" y="725337"/>
                </a:moveTo>
                <a:cubicBezTo>
                  <a:pt x="7498080" y="702821"/>
                  <a:pt x="7485190" y="682717"/>
                  <a:pt x="7466660" y="663418"/>
                </a:cubicBezTo>
                <a:cubicBezTo>
                  <a:pt x="7450547" y="647335"/>
                  <a:pt x="7428795" y="633664"/>
                  <a:pt x="7403821" y="624819"/>
                </a:cubicBezTo>
                <a:cubicBezTo>
                  <a:pt x="7378040" y="615169"/>
                  <a:pt x="7353871" y="609540"/>
                  <a:pt x="7330508" y="607128"/>
                </a:cubicBezTo>
                <a:lnTo>
                  <a:pt x="7330508" y="603107"/>
                </a:lnTo>
                <a:cubicBezTo>
                  <a:pt x="7332118" y="603107"/>
                  <a:pt x="7336147" y="602303"/>
                  <a:pt x="7342592" y="601499"/>
                </a:cubicBezTo>
                <a:cubicBezTo>
                  <a:pt x="7349843" y="599890"/>
                  <a:pt x="7357899" y="598282"/>
                  <a:pt x="7367567" y="595066"/>
                </a:cubicBezTo>
                <a:cubicBezTo>
                  <a:pt x="7377235" y="591849"/>
                  <a:pt x="7387708" y="587828"/>
                  <a:pt x="7398181" y="581395"/>
                </a:cubicBezTo>
                <a:cubicBezTo>
                  <a:pt x="7408654" y="574962"/>
                  <a:pt x="7419128" y="568529"/>
                  <a:pt x="7428795" y="559683"/>
                </a:cubicBezTo>
                <a:cubicBezTo>
                  <a:pt x="7439269" y="550034"/>
                  <a:pt x="7448936" y="536363"/>
                  <a:pt x="7457798" y="517868"/>
                </a:cubicBezTo>
                <a:cubicBezTo>
                  <a:pt x="7467466" y="499373"/>
                  <a:pt x="7471494" y="476052"/>
                  <a:pt x="7471494" y="447103"/>
                </a:cubicBezTo>
                <a:cubicBezTo>
                  <a:pt x="7471494" y="424587"/>
                  <a:pt x="7468272" y="404484"/>
                  <a:pt x="7462632" y="387597"/>
                </a:cubicBezTo>
                <a:cubicBezTo>
                  <a:pt x="7456992" y="370710"/>
                  <a:pt x="7450547" y="356235"/>
                  <a:pt x="7442491" y="344977"/>
                </a:cubicBezTo>
                <a:cubicBezTo>
                  <a:pt x="7434435" y="333719"/>
                  <a:pt x="7427184" y="324069"/>
                  <a:pt x="7419128" y="317636"/>
                </a:cubicBezTo>
                <a:cubicBezTo>
                  <a:pt x="7411071" y="311203"/>
                  <a:pt x="7405432" y="306378"/>
                  <a:pt x="7401404" y="303162"/>
                </a:cubicBezTo>
                <a:cubicBezTo>
                  <a:pt x="7376429" y="286275"/>
                  <a:pt x="7346620" y="275821"/>
                  <a:pt x="7312783" y="271800"/>
                </a:cubicBezTo>
                <a:cubicBezTo>
                  <a:pt x="7278947" y="267779"/>
                  <a:pt x="7244304" y="266171"/>
                  <a:pt x="7208050" y="266171"/>
                </a:cubicBezTo>
                <a:lnTo>
                  <a:pt x="6804425" y="266171"/>
                </a:lnTo>
                <a:lnTo>
                  <a:pt x="6804425" y="983466"/>
                </a:lnTo>
                <a:lnTo>
                  <a:pt x="7215301" y="983466"/>
                </a:lnTo>
                <a:cubicBezTo>
                  <a:pt x="7234636" y="983466"/>
                  <a:pt x="7254777" y="982662"/>
                  <a:pt x="7277335" y="981858"/>
                </a:cubicBezTo>
                <a:cubicBezTo>
                  <a:pt x="7299893" y="981054"/>
                  <a:pt x="7321645" y="978642"/>
                  <a:pt x="7343398" y="974621"/>
                </a:cubicBezTo>
                <a:cubicBezTo>
                  <a:pt x="7365150" y="970600"/>
                  <a:pt x="7385291" y="964971"/>
                  <a:pt x="7405432" y="957734"/>
                </a:cubicBezTo>
                <a:cubicBezTo>
                  <a:pt x="7424767" y="950497"/>
                  <a:pt x="7441686" y="940043"/>
                  <a:pt x="7456187" y="927176"/>
                </a:cubicBezTo>
                <a:cubicBezTo>
                  <a:pt x="7471494" y="913506"/>
                  <a:pt x="7483579" y="895011"/>
                  <a:pt x="7494052" y="871691"/>
                </a:cubicBezTo>
                <a:cubicBezTo>
                  <a:pt x="7504525" y="848370"/>
                  <a:pt x="7509359" y="820225"/>
                  <a:pt x="7509359" y="787256"/>
                </a:cubicBezTo>
                <a:cubicBezTo>
                  <a:pt x="7510970" y="767152"/>
                  <a:pt x="7508554" y="747049"/>
                  <a:pt x="7502914" y="725337"/>
                </a:cubicBezTo>
                <a:close/>
                <a:moveTo>
                  <a:pt x="6965553" y="394834"/>
                </a:moveTo>
                <a:lnTo>
                  <a:pt x="7193549" y="394834"/>
                </a:lnTo>
                <a:cubicBezTo>
                  <a:pt x="7209662" y="394834"/>
                  <a:pt x="7225775" y="395638"/>
                  <a:pt x="7241081" y="397246"/>
                </a:cubicBezTo>
                <a:cubicBezTo>
                  <a:pt x="7256389" y="398855"/>
                  <a:pt x="7269279" y="403680"/>
                  <a:pt x="7280558" y="410917"/>
                </a:cubicBezTo>
                <a:cubicBezTo>
                  <a:pt x="7288614" y="416546"/>
                  <a:pt x="7295059" y="423783"/>
                  <a:pt x="7300699" y="433433"/>
                </a:cubicBezTo>
                <a:cubicBezTo>
                  <a:pt x="7306338" y="443083"/>
                  <a:pt x="7309561" y="455145"/>
                  <a:pt x="7309561" y="471228"/>
                </a:cubicBezTo>
                <a:cubicBezTo>
                  <a:pt x="7309561" y="486506"/>
                  <a:pt x="7307144" y="499373"/>
                  <a:pt x="7301504" y="509022"/>
                </a:cubicBezTo>
                <a:cubicBezTo>
                  <a:pt x="7296671" y="518672"/>
                  <a:pt x="7291031" y="525909"/>
                  <a:pt x="7285392" y="530734"/>
                </a:cubicBezTo>
                <a:cubicBezTo>
                  <a:pt x="7273307" y="540384"/>
                  <a:pt x="7259611" y="546817"/>
                  <a:pt x="7241887" y="549229"/>
                </a:cubicBezTo>
                <a:cubicBezTo>
                  <a:pt x="7224163" y="551642"/>
                  <a:pt x="7204828" y="553250"/>
                  <a:pt x="7183075" y="553250"/>
                </a:cubicBezTo>
                <a:lnTo>
                  <a:pt x="6965553" y="553250"/>
                </a:lnTo>
                <a:lnTo>
                  <a:pt x="6965553" y="394834"/>
                </a:lnTo>
                <a:close/>
                <a:moveTo>
                  <a:pt x="7328896" y="808163"/>
                </a:moveTo>
                <a:cubicBezTo>
                  <a:pt x="7321645" y="819421"/>
                  <a:pt x="7312783" y="828267"/>
                  <a:pt x="7303921" y="833896"/>
                </a:cubicBezTo>
                <a:cubicBezTo>
                  <a:pt x="7302310" y="835504"/>
                  <a:pt x="7295059" y="838721"/>
                  <a:pt x="7282169" y="842741"/>
                </a:cubicBezTo>
                <a:cubicBezTo>
                  <a:pt x="7269279" y="847566"/>
                  <a:pt x="7247526" y="849175"/>
                  <a:pt x="7217718" y="849175"/>
                </a:cubicBezTo>
                <a:lnTo>
                  <a:pt x="6965553" y="849175"/>
                </a:lnTo>
                <a:lnTo>
                  <a:pt x="6965553" y="674676"/>
                </a:lnTo>
                <a:lnTo>
                  <a:pt x="7215301" y="674676"/>
                </a:lnTo>
                <a:cubicBezTo>
                  <a:pt x="7219329" y="674676"/>
                  <a:pt x="7224969" y="674676"/>
                  <a:pt x="7233025" y="675480"/>
                </a:cubicBezTo>
                <a:cubicBezTo>
                  <a:pt x="7241081" y="676284"/>
                  <a:pt x="7249138" y="676284"/>
                  <a:pt x="7258000" y="677088"/>
                </a:cubicBezTo>
                <a:cubicBezTo>
                  <a:pt x="7266056" y="677892"/>
                  <a:pt x="7274918" y="679501"/>
                  <a:pt x="7282975" y="681913"/>
                </a:cubicBezTo>
                <a:cubicBezTo>
                  <a:pt x="7291031" y="684325"/>
                  <a:pt x="7298282" y="686738"/>
                  <a:pt x="7304727" y="689954"/>
                </a:cubicBezTo>
                <a:cubicBezTo>
                  <a:pt x="7312783" y="694779"/>
                  <a:pt x="7320840" y="702821"/>
                  <a:pt x="7328896" y="714079"/>
                </a:cubicBezTo>
                <a:cubicBezTo>
                  <a:pt x="7336953" y="725337"/>
                  <a:pt x="7340981" y="741419"/>
                  <a:pt x="7340981" y="761523"/>
                </a:cubicBezTo>
                <a:cubicBezTo>
                  <a:pt x="7340175" y="780822"/>
                  <a:pt x="7336953" y="796101"/>
                  <a:pt x="7328896" y="808163"/>
                </a:cubicBezTo>
                <a:close/>
                <a:moveTo>
                  <a:pt x="5003017" y="725337"/>
                </a:moveTo>
                <a:cubicBezTo>
                  <a:pt x="4998183" y="702821"/>
                  <a:pt x="4985293" y="682717"/>
                  <a:pt x="4966763" y="663418"/>
                </a:cubicBezTo>
                <a:cubicBezTo>
                  <a:pt x="4950650" y="647335"/>
                  <a:pt x="4928898" y="633664"/>
                  <a:pt x="4903924" y="624819"/>
                </a:cubicBezTo>
                <a:cubicBezTo>
                  <a:pt x="4878143" y="615169"/>
                  <a:pt x="4853974" y="609540"/>
                  <a:pt x="4830610" y="607128"/>
                </a:cubicBezTo>
                <a:lnTo>
                  <a:pt x="4830610" y="603107"/>
                </a:lnTo>
                <a:cubicBezTo>
                  <a:pt x="4832221" y="603107"/>
                  <a:pt x="4836250" y="602303"/>
                  <a:pt x="4842695" y="601499"/>
                </a:cubicBezTo>
                <a:cubicBezTo>
                  <a:pt x="4849946" y="599890"/>
                  <a:pt x="4858002" y="598282"/>
                  <a:pt x="4867670" y="595066"/>
                </a:cubicBezTo>
                <a:cubicBezTo>
                  <a:pt x="4877338" y="591849"/>
                  <a:pt x="4887811" y="587828"/>
                  <a:pt x="4898284" y="581395"/>
                </a:cubicBezTo>
                <a:cubicBezTo>
                  <a:pt x="4908757" y="574962"/>
                  <a:pt x="4919230" y="568529"/>
                  <a:pt x="4928898" y="559683"/>
                </a:cubicBezTo>
                <a:cubicBezTo>
                  <a:pt x="4939371" y="550034"/>
                  <a:pt x="4949039" y="536363"/>
                  <a:pt x="4957901" y="517868"/>
                </a:cubicBezTo>
                <a:cubicBezTo>
                  <a:pt x="4967569" y="499373"/>
                  <a:pt x="4971597" y="476052"/>
                  <a:pt x="4971597" y="447103"/>
                </a:cubicBezTo>
                <a:cubicBezTo>
                  <a:pt x="4971597" y="424587"/>
                  <a:pt x="4968375" y="404484"/>
                  <a:pt x="4962735" y="387597"/>
                </a:cubicBezTo>
                <a:cubicBezTo>
                  <a:pt x="4957095" y="370710"/>
                  <a:pt x="4950650" y="356235"/>
                  <a:pt x="4942594" y="344977"/>
                </a:cubicBezTo>
                <a:cubicBezTo>
                  <a:pt x="4934538" y="333719"/>
                  <a:pt x="4927287" y="324069"/>
                  <a:pt x="4919230" y="317636"/>
                </a:cubicBezTo>
                <a:cubicBezTo>
                  <a:pt x="4911174" y="311203"/>
                  <a:pt x="4905535" y="306378"/>
                  <a:pt x="4901507" y="303162"/>
                </a:cubicBezTo>
                <a:cubicBezTo>
                  <a:pt x="4876532" y="286275"/>
                  <a:pt x="4846723" y="275821"/>
                  <a:pt x="4812886" y="271800"/>
                </a:cubicBezTo>
                <a:cubicBezTo>
                  <a:pt x="4779050" y="267779"/>
                  <a:pt x="4744407" y="266171"/>
                  <a:pt x="4708153" y="266171"/>
                </a:cubicBezTo>
                <a:lnTo>
                  <a:pt x="4304528" y="266171"/>
                </a:lnTo>
                <a:lnTo>
                  <a:pt x="4304528" y="983466"/>
                </a:lnTo>
                <a:lnTo>
                  <a:pt x="4715404" y="983466"/>
                </a:lnTo>
                <a:cubicBezTo>
                  <a:pt x="4734739" y="983466"/>
                  <a:pt x="4754880" y="982662"/>
                  <a:pt x="4777438" y="981858"/>
                </a:cubicBezTo>
                <a:cubicBezTo>
                  <a:pt x="4799996" y="981054"/>
                  <a:pt x="4821748" y="978642"/>
                  <a:pt x="4843501" y="974621"/>
                </a:cubicBezTo>
                <a:cubicBezTo>
                  <a:pt x="4865253" y="970600"/>
                  <a:pt x="4885394" y="964971"/>
                  <a:pt x="4905535" y="957734"/>
                </a:cubicBezTo>
                <a:cubicBezTo>
                  <a:pt x="4924870" y="950497"/>
                  <a:pt x="4941789" y="940043"/>
                  <a:pt x="4956290" y="927176"/>
                </a:cubicBezTo>
                <a:cubicBezTo>
                  <a:pt x="4971597" y="913506"/>
                  <a:pt x="4983681" y="895011"/>
                  <a:pt x="4994155" y="871691"/>
                </a:cubicBezTo>
                <a:cubicBezTo>
                  <a:pt x="5004628" y="848370"/>
                  <a:pt x="5009462" y="820225"/>
                  <a:pt x="5009462" y="787256"/>
                </a:cubicBezTo>
                <a:cubicBezTo>
                  <a:pt x="5010268" y="767152"/>
                  <a:pt x="5007851" y="747049"/>
                  <a:pt x="5003017" y="725337"/>
                </a:cubicBezTo>
                <a:close/>
                <a:moveTo>
                  <a:pt x="4464850" y="394834"/>
                </a:moveTo>
                <a:lnTo>
                  <a:pt x="4692846" y="394834"/>
                </a:lnTo>
                <a:cubicBezTo>
                  <a:pt x="4708959" y="394834"/>
                  <a:pt x="4725072" y="395638"/>
                  <a:pt x="4740379" y="397246"/>
                </a:cubicBezTo>
                <a:cubicBezTo>
                  <a:pt x="4755686" y="398855"/>
                  <a:pt x="4768576" y="403680"/>
                  <a:pt x="4779855" y="410917"/>
                </a:cubicBezTo>
                <a:cubicBezTo>
                  <a:pt x="4787911" y="416546"/>
                  <a:pt x="4794356" y="423783"/>
                  <a:pt x="4799996" y="433433"/>
                </a:cubicBezTo>
                <a:cubicBezTo>
                  <a:pt x="4805635" y="443083"/>
                  <a:pt x="4808858" y="455145"/>
                  <a:pt x="4808858" y="471228"/>
                </a:cubicBezTo>
                <a:cubicBezTo>
                  <a:pt x="4808858" y="486506"/>
                  <a:pt x="4806441" y="499373"/>
                  <a:pt x="4800802" y="509022"/>
                </a:cubicBezTo>
                <a:cubicBezTo>
                  <a:pt x="4795968" y="518672"/>
                  <a:pt x="4790328" y="525909"/>
                  <a:pt x="4784689" y="530734"/>
                </a:cubicBezTo>
                <a:cubicBezTo>
                  <a:pt x="4772604" y="540384"/>
                  <a:pt x="4758909" y="546817"/>
                  <a:pt x="4741184" y="549229"/>
                </a:cubicBezTo>
                <a:cubicBezTo>
                  <a:pt x="4723460" y="551642"/>
                  <a:pt x="4704125" y="553250"/>
                  <a:pt x="4682373" y="553250"/>
                </a:cubicBezTo>
                <a:lnTo>
                  <a:pt x="4464850" y="553250"/>
                </a:lnTo>
                <a:lnTo>
                  <a:pt x="4464850" y="394834"/>
                </a:lnTo>
                <a:close/>
                <a:moveTo>
                  <a:pt x="4828193" y="808163"/>
                </a:moveTo>
                <a:cubicBezTo>
                  <a:pt x="4820943" y="819421"/>
                  <a:pt x="4812081" y="828267"/>
                  <a:pt x="4803219" y="833896"/>
                </a:cubicBezTo>
                <a:cubicBezTo>
                  <a:pt x="4801607" y="835504"/>
                  <a:pt x="4794356" y="838721"/>
                  <a:pt x="4781466" y="842741"/>
                </a:cubicBezTo>
                <a:cubicBezTo>
                  <a:pt x="4768576" y="847566"/>
                  <a:pt x="4746824" y="849175"/>
                  <a:pt x="4717015" y="849175"/>
                </a:cubicBezTo>
                <a:lnTo>
                  <a:pt x="4464850" y="849175"/>
                </a:lnTo>
                <a:lnTo>
                  <a:pt x="4464850" y="674676"/>
                </a:lnTo>
                <a:lnTo>
                  <a:pt x="4714598" y="674676"/>
                </a:lnTo>
                <a:cubicBezTo>
                  <a:pt x="4718627" y="674676"/>
                  <a:pt x="4724266" y="674676"/>
                  <a:pt x="4732323" y="675480"/>
                </a:cubicBezTo>
                <a:cubicBezTo>
                  <a:pt x="4740379" y="676284"/>
                  <a:pt x="4748435" y="676284"/>
                  <a:pt x="4757297" y="677088"/>
                </a:cubicBezTo>
                <a:cubicBezTo>
                  <a:pt x="4765354" y="677892"/>
                  <a:pt x="4774215" y="679501"/>
                  <a:pt x="4782272" y="681913"/>
                </a:cubicBezTo>
                <a:cubicBezTo>
                  <a:pt x="4790328" y="684325"/>
                  <a:pt x="4797579" y="686738"/>
                  <a:pt x="4804024" y="689954"/>
                </a:cubicBezTo>
                <a:cubicBezTo>
                  <a:pt x="4812081" y="694779"/>
                  <a:pt x="4820137" y="702821"/>
                  <a:pt x="4828193" y="714079"/>
                </a:cubicBezTo>
                <a:cubicBezTo>
                  <a:pt x="4836250" y="725337"/>
                  <a:pt x="4840278" y="741419"/>
                  <a:pt x="4840278" y="761523"/>
                </a:cubicBezTo>
                <a:cubicBezTo>
                  <a:pt x="4839472" y="780822"/>
                  <a:pt x="4836250" y="796101"/>
                  <a:pt x="4828193" y="808163"/>
                </a:cubicBezTo>
                <a:close/>
                <a:moveTo>
                  <a:pt x="6241284" y="244459"/>
                </a:moveTo>
                <a:cubicBezTo>
                  <a:pt x="6366158" y="244459"/>
                  <a:pt x="6468474" y="279037"/>
                  <a:pt x="6549038" y="348998"/>
                </a:cubicBezTo>
                <a:cubicBezTo>
                  <a:pt x="6622351" y="417350"/>
                  <a:pt x="6658605" y="509022"/>
                  <a:pt x="6658605" y="623211"/>
                </a:cubicBezTo>
                <a:cubicBezTo>
                  <a:pt x="6658605" y="737399"/>
                  <a:pt x="6622351" y="829071"/>
                  <a:pt x="6549038" y="897423"/>
                </a:cubicBezTo>
                <a:cubicBezTo>
                  <a:pt x="6472502" y="967384"/>
                  <a:pt x="6370186" y="1001962"/>
                  <a:pt x="6241284" y="1001962"/>
                </a:cubicBezTo>
                <a:cubicBezTo>
                  <a:pt x="6112382" y="1001962"/>
                  <a:pt x="6010065" y="967384"/>
                  <a:pt x="5933530" y="897423"/>
                </a:cubicBezTo>
                <a:cubicBezTo>
                  <a:pt x="5859411" y="828267"/>
                  <a:pt x="5822352" y="736595"/>
                  <a:pt x="5822352" y="623211"/>
                </a:cubicBezTo>
                <a:cubicBezTo>
                  <a:pt x="5822352" y="509826"/>
                  <a:pt x="5859411" y="417350"/>
                  <a:pt x="5933530" y="348998"/>
                </a:cubicBezTo>
                <a:cubicBezTo>
                  <a:pt x="6010065" y="279037"/>
                  <a:pt x="6112382" y="244459"/>
                  <a:pt x="6241284" y="244459"/>
                </a:cubicBezTo>
                <a:close/>
                <a:moveTo>
                  <a:pt x="6240478" y="387597"/>
                </a:moveTo>
                <a:cubicBezTo>
                  <a:pt x="6171193" y="387597"/>
                  <a:pt x="6115604" y="406896"/>
                  <a:pt x="6072905" y="444691"/>
                </a:cubicBezTo>
                <a:cubicBezTo>
                  <a:pt x="6026984" y="487310"/>
                  <a:pt x="6003620" y="546817"/>
                  <a:pt x="6003620" y="623211"/>
                </a:cubicBezTo>
                <a:cubicBezTo>
                  <a:pt x="6003620" y="699604"/>
                  <a:pt x="6026984" y="758307"/>
                  <a:pt x="6072905" y="800926"/>
                </a:cubicBezTo>
                <a:cubicBezTo>
                  <a:pt x="6114798" y="839525"/>
                  <a:pt x="6170388" y="858824"/>
                  <a:pt x="6240478" y="858824"/>
                </a:cubicBezTo>
                <a:cubicBezTo>
                  <a:pt x="6309763" y="858824"/>
                  <a:pt x="6365352" y="839525"/>
                  <a:pt x="6408857" y="800926"/>
                </a:cubicBezTo>
                <a:cubicBezTo>
                  <a:pt x="6454778" y="758307"/>
                  <a:pt x="6477336" y="698800"/>
                  <a:pt x="6477336" y="623211"/>
                </a:cubicBezTo>
                <a:cubicBezTo>
                  <a:pt x="6477336" y="546013"/>
                  <a:pt x="6454778" y="486506"/>
                  <a:pt x="6408857" y="444691"/>
                </a:cubicBezTo>
                <a:cubicBezTo>
                  <a:pt x="6366158" y="406092"/>
                  <a:pt x="6309763" y="387597"/>
                  <a:pt x="6240478" y="387597"/>
                </a:cubicBezTo>
                <a:close/>
                <a:moveTo>
                  <a:pt x="3722857" y="264563"/>
                </a:moveTo>
                <a:lnTo>
                  <a:pt x="3398184" y="981858"/>
                </a:lnTo>
                <a:lnTo>
                  <a:pt x="3565757" y="981858"/>
                </a:lnTo>
                <a:lnTo>
                  <a:pt x="3631820" y="830679"/>
                </a:lnTo>
                <a:lnTo>
                  <a:pt x="3973411" y="829875"/>
                </a:lnTo>
                <a:lnTo>
                  <a:pt x="4041084" y="981858"/>
                </a:lnTo>
                <a:lnTo>
                  <a:pt x="4208657" y="981858"/>
                </a:lnTo>
                <a:lnTo>
                  <a:pt x="3883985" y="264563"/>
                </a:lnTo>
                <a:cubicBezTo>
                  <a:pt x="3883985" y="264563"/>
                  <a:pt x="3722857" y="264563"/>
                  <a:pt x="3722857" y="264563"/>
                </a:cubicBezTo>
                <a:close/>
                <a:moveTo>
                  <a:pt x="3802615" y="413329"/>
                </a:moveTo>
                <a:lnTo>
                  <a:pt x="3927489" y="707646"/>
                </a:lnTo>
                <a:lnTo>
                  <a:pt x="3680158" y="707646"/>
                </a:lnTo>
                <a:lnTo>
                  <a:pt x="3802615" y="413329"/>
                </a:lnTo>
                <a:close/>
                <a:moveTo>
                  <a:pt x="5077941" y="264563"/>
                </a:moveTo>
                <a:lnTo>
                  <a:pt x="5077941" y="387597"/>
                </a:lnTo>
                <a:lnTo>
                  <a:pt x="5077941" y="394834"/>
                </a:lnTo>
                <a:lnTo>
                  <a:pt x="5336552" y="394834"/>
                </a:lnTo>
                <a:lnTo>
                  <a:pt x="5336552" y="981858"/>
                </a:lnTo>
                <a:lnTo>
                  <a:pt x="5496068" y="981858"/>
                </a:lnTo>
                <a:lnTo>
                  <a:pt x="5496068" y="394834"/>
                </a:lnTo>
                <a:lnTo>
                  <a:pt x="5753872" y="394834"/>
                </a:lnTo>
                <a:lnTo>
                  <a:pt x="5753872" y="387597"/>
                </a:lnTo>
                <a:lnTo>
                  <a:pt x="5753872" y="264563"/>
                </a:lnTo>
                <a:lnTo>
                  <a:pt x="5077941" y="264563"/>
                </a:lnTo>
                <a:close/>
                <a:moveTo>
                  <a:pt x="9139972" y="755894"/>
                </a:moveTo>
                <a:cubicBezTo>
                  <a:pt x="9136749" y="714079"/>
                  <a:pt x="9118220" y="671459"/>
                  <a:pt x="9080354" y="646531"/>
                </a:cubicBezTo>
                <a:cubicBezTo>
                  <a:pt x="9048934" y="626427"/>
                  <a:pt x="9013487" y="616777"/>
                  <a:pt x="8976427" y="611148"/>
                </a:cubicBezTo>
                <a:cubicBezTo>
                  <a:pt x="8976427" y="611148"/>
                  <a:pt x="8976427" y="611148"/>
                  <a:pt x="8975621" y="611148"/>
                </a:cubicBezTo>
                <a:lnTo>
                  <a:pt x="8975621" y="609540"/>
                </a:lnTo>
                <a:cubicBezTo>
                  <a:pt x="9001402" y="603107"/>
                  <a:pt x="9045712" y="587828"/>
                  <a:pt x="9077938" y="552446"/>
                </a:cubicBezTo>
                <a:cubicBezTo>
                  <a:pt x="9077938" y="552446"/>
                  <a:pt x="9077938" y="552446"/>
                  <a:pt x="9078743" y="551642"/>
                </a:cubicBezTo>
                <a:cubicBezTo>
                  <a:pt x="9078743" y="551642"/>
                  <a:pt x="9078743" y="551642"/>
                  <a:pt x="9078743" y="551642"/>
                </a:cubicBezTo>
                <a:lnTo>
                  <a:pt x="9078743" y="551642"/>
                </a:lnTo>
                <a:cubicBezTo>
                  <a:pt x="9085188" y="545209"/>
                  <a:pt x="9090828" y="537167"/>
                  <a:pt x="9095662" y="529126"/>
                </a:cubicBezTo>
                <a:cubicBezTo>
                  <a:pt x="9122248" y="484898"/>
                  <a:pt x="9123054" y="438258"/>
                  <a:pt x="9107746" y="390813"/>
                </a:cubicBezTo>
                <a:cubicBezTo>
                  <a:pt x="9091633" y="340956"/>
                  <a:pt x="9052962" y="310399"/>
                  <a:pt x="9003013" y="290295"/>
                </a:cubicBezTo>
                <a:cubicBezTo>
                  <a:pt x="8949036" y="269388"/>
                  <a:pt x="8891835" y="262150"/>
                  <a:pt x="8833829" y="260542"/>
                </a:cubicBezTo>
                <a:cubicBezTo>
                  <a:pt x="8749237" y="258130"/>
                  <a:pt x="8664645" y="262150"/>
                  <a:pt x="8580858" y="275017"/>
                </a:cubicBezTo>
                <a:cubicBezTo>
                  <a:pt x="8555078" y="279037"/>
                  <a:pt x="8521241" y="283862"/>
                  <a:pt x="8495461" y="288687"/>
                </a:cubicBezTo>
                <a:lnTo>
                  <a:pt x="8495461" y="427804"/>
                </a:lnTo>
                <a:cubicBezTo>
                  <a:pt x="8584081" y="409309"/>
                  <a:pt x="8688814" y="386793"/>
                  <a:pt x="8824162" y="394834"/>
                </a:cubicBezTo>
                <a:cubicBezTo>
                  <a:pt x="8848331" y="396442"/>
                  <a:pt x="8878139" y="402875"/>
                  <a:pt x="8900697" y="411721"/>
                </a:cubicBezTo>
                <a:cubicBezTo>
                  <a:pt x="8941785" y="427804"/>
                  <a:pt x="8951452" y="480073"/>
                  <a:pt x="8929700" y="513847"/>
                </a:cubicBezTo>
                <a:cubicBezTo>
                  <a:pt x="8918421" y="530734"/>
                  <a:pt x="8900697" y="539580"/>
                  <a:pt x="8881362" y="545209"/>
                </a:cubicBezTo>
                <a:cubicBezTo>
                  <a:pt x="8848331" y="554858"/>
                  <a:pt x="8805632" y="557271"/>
                  <a:pt x="8770989" y="558075"/>
                </a:cubicBezTo>
                <a:cubicBezTo>
                  <a:pt x="8737958" y="558075"/>
                  <a:pt x="8683175" y="558075"/>
                  <a:pt x="8653366" y="558075"/>
                </a:cubicBezTo>
                <a:lnTo>
                  <a:pt x="8653366" y="620798"/>
                </a:lnTo>
                <a:lnTo>
                  <a:pt x="8653366" y="668243"/>
                </a:lnTo>
                <a:lnTo>
                  <a:pt x="8824162" y="669851"/>
                </a:lnTo>
                <a:cubicBezTo>
                  <a:pt x="8828190" y="669851"/>
                  <a:pt x="8936145" y="672263"/>
                  <a:pt x="8957898" y="738203"/>
                </a:cubicBezTo>
                <a:cubicBezTo>
                  <a:pt x="8968370" y="771173"/>
                  <a:pt x="8956286" y="860433"/>
                  <a:pt x="8766961" y="862041"/>
                </a:cubicBezTo>
                <a:cubicBezTo>
                  <a:pt x="8733930" y="862041"/>
                  <a:pt x="8694453" y="862041"/>
                  <a:pt x="8649338" y="856412"/>
                </a:cubicBezTo>
                <a:cubicBezTo>
                  <a:pt x="8561523" y="845154"/>
                  <a:pt x="8479348" y="808967"/>
                  <a:pt x="8479348" y="808967"/>
                </a:cubicBezTo>
                <a:lnTo>
                  <a:pt x="8479348" y="953713"/>
                </a:lnTo>
                <a:cubicBezTo>
                  <a:pt x="8480153" y="954517"/>
                  <a:pt x="8482571" y="955321"/>
                  <a:pt x="8485794" y="956126"/>
                </a:cubicBezTo>
                <a:cubicBezTo>
                  <a:pt x="8534937" y="973013"/>
                  <a:pt x="8594555" y="981054"/>
                  <a:pt x="8646115" y="985879"/>
                </a:cubicBezTo>
                <a:cubicBezTo>
                  <a:pt x="8719429" y="992312"/>
                  <a:pt x="8792742" y="993920"/>
                  <a:pt x="8866055" y="985879"/>
                </a:cubicBezTo>
                <a:cubicBezTo>
                  <a:pt x="8916810" y="980250"/>
                  <a:pt x="8965954" y="971404"/>
                  <a:pt x="9012680" y="951301"/>
                </a:cubicBezTo>
                <a:cubicBezTo>
                  <a:pt x="9051352" y="934414"/>
                  <a:pt x="9085188" y="911898"/>
                  <a:pt x="9108552" y="878124"/>
                </a:cubicBezTo>
                <a:cubicBezTo>
                  <a:pt x="9135944" y="841133"/>
                  <a:pt x="9144000" y="799318"/>
                  <a:pt x="9139972" y="755894"/>
                </a:cubicBezTo>
                <a:close/>
              </a:path>
            </a:pathLst>
          </a:custGeom>
          <a:solidFill>
            <a:schemeClr val="bg1"/>
          </a:solidFill>
          <a:ln w="8056" cap="flat">
            <a:noFill/>
            <a:prstDash val="solid"/>
            <a:miter/>
          </a:ln>
        </p:spPr>
        <p:txBody>
          <a:bodyPr rtlCol="0" anchor="ctr"/>
          <a:lstStyle/>
          <a:p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594147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 X2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"/>
          <p:cNvSpPr>
            <a:spLocks noGrp="1"/>
          </p:cNvSpPr>
          <p:nvPr>
            <p:ph type="pic" sz="quarter" idx="12" hasCustomPrompt="1"/>
          </p:nvPr>
        </p:nvSpPr>
        <p:spPr>
          <a:xfrm>
            <a:off x="290856" y="1255713"/>
            <a:ext cx="4101757" cy="1929640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6" name="Espace réservé pour une image  6"/>
          <p:cNvSpPr>
            <a:spLocks noGrp="1"/>
          </p:cNvSpPr>
          <p:nvPr>
            <p:ph type="pic" sz="quarter" idx="28" hasCustomPrompt="1"/>
          </p:nvPr>
        </p:nvSpPr>
        <p:spPr>
          <a:xfrm>
            <a:off x="4751387" y="1255713"/>
            <a:ext cx="4186237" cy="1929640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29"/>
          </p:nvPr>
        </p:nvSpPr>
        <p:spPr>
          <a:xfrm>
            <a:off x="290856" y="3580976"/>
            <a:ext cx="4101757" cy="10783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chemeClr val="tx1"/>
              </a:buClr>
              <a:defRPr sz="1000"/>
            </a:lvl4pPr>
            <a:lvl5pPr>
              <a:buClr>
                <a:schemeClr val="tx1"/>
              </a:buClr>
              <a:defRPr sz="10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0"/>
          </p:nvPr>
        </p:nvSpPr>
        <p:spPr>
          <a:xfrm>
            <a:off x="4751387" y="3580976"/>
            <a:ext cx="4186237" cy="10783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1000"/>
            </a:lvl4pPr>
            <a:lvl5pPr>
              <a:buClr>
                <a:schemeClr val="tx1"/>
              </a:buClr>
              <a:defRPr sz="10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1" name="Espace réservé du texte 4">
            <a:extLst>
              <a:ext uri="{FF2B5EF4-FFF2-40B4-BE49-F238E27FC236}">
                <a16:creationId xmlns:a16="http://schemas.microsoft.com/office/drawing/2014/main" id="{AA8FA224-4A74-40FB-8034-6E13BD2CADB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3284495"/>
            <a:ext cx="4102101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2" name="Espace réservé du texte 4">
            <a:extLst>
              <a:ext uri="{FF2B5EF4-FFF2-40B4-BE49-F238E27FC236}">
                <a16:creationId xmlns:a16="http://schemas.microsoft.com/office/drawing/2014/main" id="{FD734376-0E2F-4A18-9F91-F14D495C93B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751386" y="3284495"/>
            <a:ext cx="4186239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5" name="Текст 24">
            <a:extLst>
              <a:ext uri="{FF2B5EF4-FFF2-40B4-BE49-F238E27FC236}">
                <a16:creationId xmlns:a16="http://schemas.microsoft.com/office/drawing/2014/main" id="{87A4041B-EC3D-440F-B51F-C9D72BFC2B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9F9E4E-6137-C444-B6EF-0F7FEB563E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1AE9245B-C044-DC45-8842-224C2644AC1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1" name="Дата 4">
            <a:extLst>
              <a:ext uri="{FF2B5EF4-FFF2-40B4-BE49-F238E27FC236}">
                <a16:creationId xmlns:a16="http://schemas.microsoft.com/office/drawing/2014/main" id="{F6FF8EF2-BF9D-3045-B81A-8CDA9791EC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2" name="Нижний колонтитул 3">
            <a:extLst>
              <a:ext uri="{FF2B5EF4-FFF2-40B4-BE49-F238E27FC236}">
                <a16:creationId xmlns:a16="http://schemas.microsoft.com/office/drawing/2014/main" id="{31D0F4A3-C720-AC49-AC64-C39F88475D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964089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Image X2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"/>
          <p:cNvSpPr>
            <a:spLocks noGrp="1"/>
          </p:cNvSpPr>
          <p:nvPr>
            <p:ph type="pic" sz="quarter" idx="12" hasCustomPrompt="1"/>
          </p:nvPr>
        </p:nvSpPr>
        <p:spPr>
          <a:xfrm>
            <a:off x="290841" y="1255713"/>
            <a:ext cx="4101772" cy="1398588"/>
          </a:xfrm>
          <a:prstGeom prst="rect">
            <a:avLst/>
          </a:prstGeom>
          <a:noFill/>
        </p:spPr>
        <p:txBody>
          <a:bodyPr tIns="1260000" rtlCol="0" anchor="b">
            <a:no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6" name="Espace réservé pour une image  6"/>
          <p:cNvSpPr>
            <a:spLocks noGrp="1"/>
          </p:cNvSpPr>
          <p:nvPr>
            <p:ph type="pic" sz="quarter" idx="28" hasCustomPrompt="1"/>
          </p:nvPr>
        </p:nvSpPr>
        <p:spPr>
          <a:xfrm>
            <a:off x="4751388" y="2977341"/>
            <a:ext cx="4186236" cy="1681971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29"/>
          </p:nvPr>
        </p:nvSpPr>
        <p:spPr>
          <a:xfrm>
            <a:off x="4751388" y="1255713"/>
            <a:ext cx="4186236" cy="13985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1000"/>
            </a:lvl4pPr>
            <a:lvl5pPr>
              <a:buClr>
                <a:schemeClr val="tx1"/>
              </a:buClr>
              <a:defRPr sz="10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0"/>
          </p:nvPr>
        </p:nvSpPr>
        <p:spPr>
          <a:xfrm>
            <a:off x="296949" y="2977341"/>
            <a:ext cx="4095664" cy="168197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1000"/>
            </a:lvl4pPr>
            <a:lvl5pPr>
              <a:buClr>
                <a:schemeClr val="tx1"/>
              </a:buClr>
              <a:defRPr sz="10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6" name="Текст 24">
            <a:extLst>
              <a:ext uri="{FF2B5EF4-FFF2-40B4-BE49-F238E27FC236}">
                <a16:creationId xmlns:a16="http://schemas.microsoft.com/office/drawing/2014/main" id="{429C0759-E051-4CDA-97F2-6CBF7728AA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FAE835-F34E-F64B-9566-2158D282C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1DB5D56-154F-8F4B-AF3A-BA7EB36AF35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id="{926B0CFC-C622-DD4B-896B-D740F51900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0" name="Нижний колонтитул 3">
            <a:extLst>
              <a:ext uri="{FF2B5EF4-FFF2-40B4-BE49-F238E27FC236}">
                <a16:creationId xmlns:a16="http://schemas.microsoft.com/office/drawing/2014/main" id="{2DB20F4E-FDC9-8C42-BC56-DFB09957D6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2595975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57">
          <p15:clr>
            <a:srgbClr val="FBAE40"/>
          </p15:clr>
        </p15:guide>
        <p15:guide id="3" orient="horz" pos="175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90511" y="1255713"/>
            <a:ext cx="4105277" cy="340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4751387" y="1255713"/>
            <a:ext cx="4185076" cy="340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BE09469A-DBFE-440F-8DE4-BAC917C0B99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879475"/>
            <a:ext cx="4102101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4991F76C-902B-4B1A-B631-C75C1B7AB12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751387" y="879475"/>
            <a:ext cx="4185076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1" name="Текст 24">
            <a:extLst>
              <a:ext uri="{FF2B5EF4-FFF2-40B4-BE49-F238E27FC236}">
                <a16:creationId xmlns:a16="http://schemas.microsoft.com/office/drawing/2014/main" id="{CA8952D7-8850-4F18-8C3A-25EB6AD0D3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27A56B-75C1-1D4D-AEC5-57FA7B58B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A283448-C20F-7B4A-86BA-0A8386DC42A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0" name="Дата 4">
            <a:extLst>
              <a:ext uri="{FF2B5EF4-FFF2-40B4-BE49-F238E27FC236}">
                <a16:creationId xmlns:a16="http://schemas.microsoft.com/office/drawing/2014/main" id="{781C1A0B-8C5D-2D44-BE3C-70BE30AD22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1" name="Нижний колонтитул 3">
            <a:extLst>
              <a:ext uri="{FF2B5EF4-FFF2-40B4-BE49-F238E27FC236}">
                <a16:creationId xmlns:a16="http://schemas.microsoft.com/office/drawing/2014/main" id="{B4D1D4CD-895A-DA4D-9A1B-1CC11BFECC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3384012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90841" y="879475"/>
            <a:ext cx="4101772" cy="37798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4751387" y="879476"/>
            <a:ext cx="4186237" cy="37798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4" name="Текст 24">
            <a:extLst>
              <a:ext uri="{FF2B5EF4-FFF2-40B4-BE49-F238E27FC236}">
                <a16:creationId xmlns:a16="http://schemas.microsoft.com/office/drawing/2014/main" id="{D0F8BEBD-C463-464C-B780-B9E3052199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D8E573-1DD3-AE4D-A3C0-71509623BB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F06A5D8-CCAB-374A-AF5A-00AD1CB1E5C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6784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6" name="Дата 4">
            <a:extLst>
              <a:ext uri="{FF2B5EF4-FFF2-40B4-BE49-F238E27FC236}">
                <a16:creationId xmlns:a16="http://schemas.microsoft.com/office/drawing/2014/main" id="{4FED683A-0F57-334B-AE8C-DC62A6CF04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7" name="Нижний колонтитул 3">
            <a:extLst>
              <a:ext uri="{FF2B5EF4-FFF2-40B4-BE49-F238E27FC236}">
                <a16:creationId xmlns:a16="http://schemas.microsoft.com/office/drawing/2014/main" id="{D967F24A-4EB2-7B4A-A6C0-646B2DD0D8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29113232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24">
            <a:extLst>
              <a:ext uri="{FF2B5EF4-FFF2-40B4-BE49-F238E27FC236}">
                <a16:creationId xmlns:a16="http://schemas.microsoft.com/office/drawing/2014/main" id="{D2D06FD6-E531-409F-B22D-AE8E7CC554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7A7645-3D18-E544-8754-60620DCBEE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A0B921BE-4375-024B-A522-01B26C6F7C3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4" name="Дата 4">
            <a:extLst>
              <a:ext uri="{FF2B5EF4-FFF2-40B4-BE49-F238E27FC236}">
                <a16:creationId xmlns:a16="http://schemas.microsoft.com/office/drawing/2014/main" id="{5E61BE9E-F397-FD46-8967-D4DCBED88F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5" name="Нижний колонтитул 3">
            <a:extLst>
              <a:ext uri="{FF2B5EF4-FFF2-40B4-BE49-F238E27FC236}">
                <a16:creationId xmlns:a16="http://schemas.microsoft.com/office/drawing/2014/main" id="{DED80212-7F93-5848-BC2A-58A98510A8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39865900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74AFB13-5F2F-4E7D-8802-4A5251D86D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90512" y="1255712"/>
            <a:ext cx="4102101" cy="34036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0AEE819-3B3B-4D5A-8436-114EB4E190D8}"/>
              </a:ext>
            </a:extLst>
          </p:cNvPr>
          <p:cNvSpPr>
            <a:spLocks noGrp="1"/>
          </p:cNvSpPr>
          <p:nvPr>
            <p:ph type="chart" sz="quarter" idx="30" hasCustomPrompt="1"/>
          </p:nvPr>
        </p:nvSpPr>
        <p:spPr>
          <a:xfrm>
            <a:off x="4751388" y="879475"/>
            <a:ext cx="4186236" cy="3779838"/>
          </a:xfrm>
        </p:spPr>
        <p:txBody>
          <a:bodyPr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Диаграмма</a:t>
            </a:r>
          </a:p>
        </p:txBody>
      </p:sp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0C919E59-8E37-479C-B80D-3B385BABD09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879475"/>
            <a:ext cx="4102101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spc="0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AE13BB2F-9A14-45CB-B547-513F877226F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A039D8-3F68-314F-A9D9-0D9B03C2AC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2EE5D643-3D71-8B4B-A849-68350D8EC52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8" name="Дата 4">
            <a:extLst>
              <a:ext uri="{FF2B5EF4-FFF2-40B4-BE49-F238E27FC236}">
                <a16:creationId xmlns:a16="http://schemas.microsoft.com/office/drawing/2014/main" id="{51D96830-00B0-8E4E-B29A-35109977C7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9" name="Нижний колонтитул 3">
            <a:extLst>
              <a:ext uri="{FF2B5EF4-FFF2-40B4-BE49-F238E27FC236}">
                <a16:creationId xmlns:a16="http://schemas.microsoft.com/office/drawing/2014/main" id="{5664B7C5-3E7D-0749-AD12-355EAFB38F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5093271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74AFB13-5F2F-4E7D-8802-4A5251D86D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1388" y="1255713"/>
            <a:ext cx="4186237" cy="340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0AEE819-3B3B-4D5A-8436-114EB4E190D8}"/>
              </a:ext>
            </a:extLst>
          </p:cNvPr>
          <p:cNvSpPr>
            <a:spLocks noGrp="1"/>
          </p:cNvSpPr>
          <p:nvPr>
            <p:ph type="chart" sz="quarter" idx="30" hasCustomPrompt="1"/>
          </p:nvPr>
        </p:nvSpPr>
        <p:spPr>
          <a:xfrm>
            <a:off x="287338" y="879476"/>
            <a:ext cx="4105274" cy="3779838"/>
          </a:xfrm>
        </p:spPr>
        <p:txBody>
          <a:bodyPr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Диаграмма</a:t>
            </a:r>
          </a:p>
        </p:txBody>
      </p:sp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8EED61C0-B092-4BC5-97C2-1AA87542C36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51388" y="879476"/>
            <a:ext cx="4186236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spc="0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24CC7A85-05D4-4977-8C61-688F7A71650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C1176-CF81-6141-A509-F182042D45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BBF9BBB6-726B-1742-B613-E5642265939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8" name="Дата 4">
            <a:extLst>
              <a:ext uri="{FF2B5EF4-FFF2-40B4-BE49-F238E27FC236}">
                <a16:creationId xmlns:a16="http://schemas.microsoft.com/office/drawing/2014/main" id="{CD53510F-5CF3-5043-AFB6-956E970062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9" name="Нижний колонтитул 3">
            <a:extLst>
              <a:ext uri="{FF2B5EF4-FFF2-40B4-BE49-F238E27FC236}">
                <a16:creationId xmlns:a16="http://schemas.microsoft.com/office/drawing/2014/main" id="{11F00296-65D9-E144-8315-5F1E22FB97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41875450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0AEE819-3B3B-4D5A-8436-114EB4E190D8}"/>
              </a:ext>
            </a:extLst>
          </p:cNvPr>
          <p:cNvSpPr>
            <a:spLocks noGrp="1"/>
          </p:cNvSpPr>
          <p:nvPr>
            <p:ph type="chart" sz="quarter" idx="30" hasCustomPrompt="1"/>
          </p:nvPr>
        </p:nvSpPr>
        <p:spPr>
          <a:xfrm>
            <a:off x="287336" y="900112"/>
            <a:ext cx="8650287" cy="3759201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2345DF59-BBCB-41DB-929B-63B38560BF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2DD74D-F5E0-6A42-9BF7-07F095BE32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5C640023-7E3D-3344-B387-5DC78FD1B46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50288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5" name="Дата 4">
            <a:extLst>
              <a:ext uri="{FF2B5EF4-FFF2-40B4-BE49-F238E27FC236}">
                <a16:creationId xmlns:a16="http://schemas.microsoft.com/office/drawing/2014/main" id="{77B16A85-BB60-6243-A382-E769102A8D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6" name="Нижний колонтитул 3">
            <a:extLst>
              <a:ext uri="{FF2B5EF4-FFF2-40B4-BE49-F238E27FC236}">
                <a16:creationId xmlns:a16="http://schemas.microsoft.com/office/drawing/2014/main" id="{B56BD560-8F6E-8A42-8719-13FA4987C0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0403072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74AFB13-5F2F-4E7D-8802-4A5251D86D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87338" y="1255713"/>
            <a:ext cx="4105275" cy="33963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904F0300-7A0D-48DF-A6EF-8F16682C5057}"/>
              </a:ext>
            </a:extLst>
          </p:cNvPr>
          <p:cNvSpPr>
            <a:spLocks noGrp="1"/>
          </p:cNvSpPr>
          <p:nvPr>
            <p:ph type="tbl" sz="quarter" idx="30" hasCustomPrompt="1"/>
          </p:nvPr>
        </p:nvSpPr>
        <p:spPr>
          <a:xfrm>
            <a:off x="4751388" y="879475"/>
            <a:ext cx="4186237" cy="3779838"/>
          </a:xfrm>
        </p:spPr>
        <p:txBody>
          <a:bodyPr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Таблица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2D64139-D484-4175-97CF-AB8A2E4A961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879475"/>
            <a:ext cx="4102101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spc="0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7" name="Текст 24">
            <a:extLst>
              <a:ext uri="{FF2B5EF4-FFF2-40B4-BE49-F238E27FC236}">
                <a16:creationId xmlns:a16="http://schemas.microsoft.com/office/drawing/2014/main" id="{F837D74A-EB57-480F-9880-4126AC6DAB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FDDF3D-F02E-6B42-A49B-48B0429397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EE49CB5-ACFD-1043-83C3-0DEC05D8C6F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50288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id="{F8C6AE3C-C6B5-BE42-A939-16B81882F2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0" name="Нижний колонтитул 3">
            <a:extLst>
              <a:ext uri="{FF2B5EF4-FFF2-40B4-BE49-F238E27FC236}">
                <a16:creationId xmlns:a16="http://schemas.microsoft.com/office/drawing/2014/main" id="{0DA6885D-9FE7-D843-95D0-778DECB238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279545163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74AFB13-5F2F-4E7D-8802-4A5251D86D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1387" y="1255713"/>
            <a:ext cx="4186237" cy="340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904F0300-7A0D-48DF-A6EF-8F16682C5057}"/>
              </a:ext>
            </a:extLst>
          </p:cNvPr>
          <p:cNvSpPr>
            <a:spLocks noGrp="1"/>
          </p:cNvSpPr>
          <p:nvPr>
            <p:ph type="tbl" sz="quarter" idx="30" hasCustomPrompt="1"/>
          </p:nvPr>
        </p:nvSpPr>
        <p:spPr>
          <a:xfrm>
            <a:off x="287336" y="879475"/>
            <a:ext cx="4105277" cy="3779837"/>
          </a:xfrm>
        </p:spPr>
        <p:txBody>
          <a:bodyPr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Таблица</a:t>
            </a:r>
          </a:p>
        </p:txBody>
      </p:sp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C385EAEF-C319-4A15-B26F-4EAEEDA4FE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51387" y="883595"/>
            <a:ext cx="4186237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spc="0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7" name="Текст 24">
            <a:extLst>
              <a:ext uri="{FF2B5EF4-FFF2-40B4-BE49-F238E27FC236}">
                <a16:creationId xmlns:a16="http://schemas.microsoft.com/office/drawing/2014/main" id="{3B2D64E0-CC08-4A77-B88C-725F631E15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E45CA1-9A66-5D40-856E-DD91FC606E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2003" y="236440"/>
            <a:ext cx="8645622" cy="2254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129FC0D2-7E66-AB4A-BDA2-DE77D6455EA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id="{3B7F8B1C-CBC2-F843-BF97-8DD085C916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0" name="Нижний колонтитул 3">
            <a:extLst>
              <a:ext uri="{FF2B5EF4-FFF2-40B4-BE49-F238E27FC236}">
                <a16:creationId xmlns:a16="http://schemas.microsoft.com/office/drawing/2014/main" id="{08653547-C381-E147-92AB-907DEFF414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3691926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Sub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744A6BAA-C87A-463C-A6C2-6FFD48FE02D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62050" y="1159473"/>
            <a:ext cx="1206096" cy="207703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5000" b="1">
                <a:ln w="6350">
                  <a:solidFill>
                    <a:srgbClr val="DADEE0"/>
                  </a:solidFill>
                </a:ln>
                <a:noFill/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noProof="0" dirty="0"/>
              <a:t>1</a:t>
            </a:r>
            <a:endParaRPr lang="en-US" noProof="0" dirty="0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D2288F8A-6575-46A1-9D8A-2EA9D3AE1D3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502826" y="1159473"/>
            <a:ext cx="1206095" cy="19311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5000" b="1">
                <a:ln w="6350">
                  <a:solidFill>
                    <a:srgbClr val="DADEE0"/>
                  </a:solidFill>
                </a:ln>
                <a:noFill/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en-US" noProof="0" dirty="0"/>
              <a:t>2</a:t>
            </a: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A12486E2-9AAD-477C-B5AB-C5916AC5E5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605483" y="1159473"/>
            <a:ext cx="978638" cy="19311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5000" b="1">
                <a:ln w="6350">
                  <a:solidFill>
                    <a:srgbClr val="DADEE0"/>
                  </a:solidFill>
                </a:ln>
                <a:noFill/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en-US" noProof="0" dirty="0"/>
              <a:t>3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565777" y="2601515"/>
            <a:ext cx="1843594" cy="101311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noProof="0" dirty="0"/>
              <a:t>Описание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ru-RU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53E939D-F121-468A-BA31-21759B71DF3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65777" y="2336139"/>
            <a:ext cx="1843594" cy="24904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400" cap="all" baseline="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3571F89E-E73B-4297-9703-5FC455336D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426340" y="2601515"/>
            <a:ext cx="1843594" cy="101311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 sz="12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noProof="0" dirty="0"/>
              <a:t>Описание</a:t>
            </a:r>
            <a:endParaRPr lang="en-US" noProof="0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B7F95569-CCA8-464A-A235-DC2B4115172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426340" y="2336137"/>
            <a:ext cx="1843594" cy="24904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400" cap="all" baseline="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8F1F248A-B0D6-438C-B4F2-90E40AFD774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301643" y="2601688"/>
            <a:ext cx="1843594" cy="101311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 sz="12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noProof="0" dirty="0"/>
              <a:t>Описание</a:t>
            </a:r>
            <a:endParaRPr lang="en-US" noProof="0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7558AB7-D670-42D7-A43D-6D087184AC7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301643" y="2336310"/>
            <a:ext cx="1843594" cy="24904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400" cap="all" baseline="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0A0AB39-C14B-48AE-8BDD-44CC183470B0}"/>
              </a:ext>
            </a:extLst>
          </p:cNvPr>
          <p:cNvCxnSpPr/>
          <p:nvPr userDrawn="1"/>
        </p:nvCxnSpPr>
        <p:spPr>
          <a:xfrm>
            <a:off x="3135086" y="1319157"/>
            <a:ext cx="0" cy="2686788"/>
          </a:xfrm>
          <a:prstGeom prst="line">
            <a:avLst/>
          </a:prstGeom>
          <a:ln>
            <a:solidFill>
              <a:srgbClr val="DADE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4FA2AA9-FC41-4C0B-9189-118ADE0AAA3C}"/>
              </a:ext>
            </a:extLst>
          </p:cNvPr>
          <p:cNvCxnSpPr/>
          <p:nvPr userDrawn="1"/>
        </p:nvCxnSpPr>
        <p:spPr>
          <a:xfrm>
            <a:off x="5987144" y="1319157"/>
            <a:ext cx="0" cy="2686788"/>
          </a:xfrm>
          <a:prstGeom prst="line">
            <a:avLst/>
          </a:prstGeom>
          <a:ln>
            <a:solidFill>
              <a:srgbClr val="DADE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Текст 24">
            <a:extLst>
              <a:ext uri="{FF2B5EF4-FFF2-40B4-BE49-F238E27FC236}">
                <a16:creationId xmlns:a16="http://schemas.microsoft.com/office/drawing/2014/main" id="{6D35A03D-0945-4C13-A282-8A4807EB1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38B6A23F-DFFB-7841-9B32-33B80CA128F6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90841" y="541264"/>
            <a:ext cx="8645620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32" name="Дата 4">
            <a:extLst>
              <a:ext uri="{FF2B5EF4-FFF2-40B4-BE49-F238E27FC236}">
                <a16:creationId xmlns:a16="http://schemas.microsoft.com/office/drawing/2014/main" id="{E3604F4E-3B8A-194B-A50C-6AA1772641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33" name="Нижний колонтитул 3">
            <a:extLst>
              <a:ext uri="{FF2B5EF4-FFF2-40B4-BE49-F238E27FC236}">
                <a16:creationId xmlns:a16="http://schemas.microsoft.com/office/drawing/2014/main" id="{7710D3DC-A759-C342-BB8F-C2463E5A87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37320687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904F0300-7A0D-48DF-A6EF-8F16682C5057}"/>
              </a:ext>
            </a:extLst>
          </p:cNvPr>
          <p:cNvSpPr>
            <a:spLocks noGrp="1"/>
          </p:cNvSpPr>
          <p:nvPr>
            <p:ph type="tbl" sz="quarter" idx="30" hasCustomPrompt="1"/>
          </p:nvPr>
        </p:nvSpPr>
        <p:spPr>
          <a:xfrm>
            <a:off x="287335" y="900113"/>
            <a:ext cx="8653793" cy="3759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14" name="Текст 24">
            <a:extLst>
              <a:ext uri="{FF2B5EF4-FFF2-40B4-BE49-F238E27FC236}">
                <a16:creationId xmlns:a16="http://schemas.microsoft.com/office/drawing/2014/main" id="{D4F95CB2-C1A8-489E-9D98-4429A2C266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00B22F-B8AD-B246-B970-8ECA89342C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89ADB1E-0601-0D46-A72A-9CA7FE26602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50288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6" name="Дата 4">
            <a:extLst>
              <a:ext uri="{FF2B5EF4-FFF2-40B4-BE49-F238E27FC236}">
                <a16:creationId xmlns:a16="http://schemas.microsoft.com/office/drawing/2014/main" id="{409E9357-818A-E545-AA8B-5FF0622079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7" name="Нижний колонтитул 3">
            <a:extLst>
              <a:ext uri="{FF2B5EF4-FFF2-40B4-BE49-F238E27FC236}">
                <a16:creationId xmlns:a16="http://schemas.microsoft.com/office/drawing/2014/main" id="{C5AACCD1-55A4-A941-9490-58F7202D71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25809532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87338" y="1661914"/>
            <a:ext cx="3367163" cy="29973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 typeface="Arial" panose="020B0604020202020204" pitchFamily="34" charset="0"/>
              <a:buChar char="•"/>
              <a:defRPr sz="900">
                <a:solidFill>
                  <a:srgbClr val="4D5964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Espace réservé pour une image  6">
            <a:extLst>
              <a:ext uri="{FF2B5EF4-FFF2-40B4-BE49-F238E27FC236}">
                <a16:creationId xmlns:a16="http://schemas.microsoft.com/office/drawing/2014/main" id="{D5A80296-3D52-4063-A21C-85116B327B6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986289" y="879475"/>
            <a:ext cx="4870373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800" b="0" dirty="0">
                <a:solidFill>
                  <a:srgbClr val="4D5964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его в заполнитель или щелкните значок</a:t>
            </a:r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45D76B6-712E-4862-BB45-056BFBC5367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87338" y="541978"/>
            <a:ext cx="8569325" cy="133349"/>
          </a:xfrm>
        </p:spPr>
        <p:txBody>
          <a:bodyPr/>
          <a:lstStyle>
            <a:lvl1pPr>
              <a:defRPr sz="1100" cap="all" baseline="0">
                <a:solidFill>
                  <a:srgbClr val="F5671E"/>
                </a:solidFill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r>
              <a:rPr lang="ru-RU" sz="1100" dirty="0"/>
              <a:t>ПОДЗАГОЛОВОК, </a:t>
            </a:r>
            <a:r>
              <a:rPr lang="en-US" sz="1100" dirty="0"/>
              <a:t>ARIAL REGULAR, 11 PT</a:t>
            </a:r>
            <a:endParaRPr lang="ru-RU" sz="1100" dirty="0"/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9C83EB09-BF2A-4B85-BA49-857FB59AFF3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1285677"/>
            <a:ext cx="3363989" cy="13334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100" b="0" cap="all" baseline="0">
                <a:solidFill>
                  <a:srgbClr val="4D5964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A6B15E62-8F7E-42CF-BC0C-0676CF1CDCE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14" name="Дата 4">
            <a:extLst>
              <a:ext uri="{FF2B5EF4-FFF2-40B4-BE49-F238E27FC236}">
                <a16:creationId xmlns:a16="http://schemas.microsoft.com/office/drawing/2014/main" id="{153F802F-DB3B-4241-8800-62296E071C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18787"/>
            <a:ext cx="891861" cy="111834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rgbClr val="4D5964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7" name="Нижний колонтитул 3">
            <a:extLst>
              <a:ext uri="{FF2B5EF4-FFF2-40B4-BE49-F238E27FC236}">
                <a16:creationId xmlns:a16="http://schemas.microsoft.com/office/drawing/2014/main" id="{5F08CBB0-DF4E-41A0-9451-F26E1E0CD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53838"/>
            <a:ext cx="3457575" cy="144463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rgbClr val="4D5964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26239308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9406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(Титульный слайд)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35A6313-4461-4646-8158-6D0716C9454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7558" cy="5143500"/>
          </a:xfrm>
          <a:custGeom>
            <a:avLst/>
            <a:gdLst>
              <a:gd name="connsiteX0" fmla="*/ 8418497 w 9144000"/>
              <a:gd name="connsiteY0" fmla="*/ 4677043 h 5143500"/>
              <a:gd name="connsiteX1" fmla="*/ 8469712 w 9144000"/>
              <a:gd name="connsiteY1" fmla="*/ 4677043 h 5143500"/>
              <a:gd name="connsiteX2" fmla="*/ 8473347 w 9144000"/>
              <a:gd name="connsiteY2" fmla="*/ 4677208 h 5143500"/>
              <a:gd name="connsiteX3" fmla="*/ 8478468 w 9144000"/>
              <a:gd name="connsiteY3" fmla="*/ 4677538 h 5143500"/>
              <a:gd name="connsiteX4" fmla="*/ 8483590 w 9144000"/>
              <a:gd name="connsiteY4" fmla="*/ 4678527 h 5143500"/>
              <a:gd name="connsiteX5" fmla="*/ 8488051 w 9144000"/>
              <a:gd name="connsiteY5" fmla="*/ 4680176 h 5143500"/>
              <a:gd name="connsiteX6" fmla="*/ 8493007 w 9144000"/>
              <a:gd name="connsiteY6" fmla="*/ 4685123 h 5143500"/>
              <a:gd name="connsiteX7" fmla="*/ 8495485 w 9144000"/>
              <a:gd name="connsiteY7" fmla="*/ 4694853 h 5143500"/>
              <a:gd name="connsiteX8" fmla="*/ 8493007 w 9144000"/>
              <a:gd name="connsiteY8" fmla="*/ 4704417 h 5143500"/>
              <a:gd name="connsiteX9" fmla="*/ 8487885 w 9144000"/>
              <a:gd name="connsiteY9" fmla="*/ 4709694 h 5143500"/>
              <a:gd name="connsiteX10" fmla="*/ 8483425 w 9144000"/>
              <a:gd name="connsiteY10" fmla="*/ 4711508 h 5143500"/>
              <a:gd name="connsiteX11" fmla="*/ 8470208 w 9144000"/>
              <a:gd name="connsiteY11" fmla="*/ 4712827 h 5143500"/>
              <a:gd name="connsiteX12" fmla="*/ 8418497 w 9144000"/>
              <a:gd name="connsiteY12" fmla="*/ 4712827 h 5143500"/>
              <a:gd name="connsiteX13" fmla="*/ 7905685 w 9144000"/>
              <a:gd name="connsiteY13" fmla="*/ 4677043 h 5143500"/>
              <a:gd name="connsiteX14" fmla="*/ 7956900 w 9144000"/>
              <a:gd name="connsiteY14" fmla="*/ 4677043 h 5143500"/>
              <a:gd name="connsiteX15" fmla="*/ 7960535 w 9144000"/>
              <a:gd name="connsiteY15" fmla="*/ 4677208 h 5143500"/>
              <a:gd name="connsiteX16" fmla="*/ 7965657 w 9144000"/>
              <a:gd name="connsiteY16" fmla="*/ 4677538 h 5143500"/>
              <a:gd name="connsiteX17" fmla="*/ 7970778 w 9144000"/>
              <a:gd name="connsiteY17" fmla="*/ 4678527 h 5143500"/>
              <a:gd name="connsiteX18" fmla="*/ 7975239 w 9144000"/>
              <a:gd name="connsiteY18" fmla="*/ 4680176 h 5143500"/>
              <a:gd name="connsiteX19" fmla="*/ 7980195 w 9144000"/>
              <a:gd name="connsiteY19" fmla="*/ 4685123 h 5143500"/>
              <a:gd name="connsiteX20" fmla="*/ 7982673 w 9144000"/>
              <a:gd name="connsiteY20" fmla="*/ 4694853 h 5143500"/>
              <a:gd name="connsiteX21" fmla="*/ 7980195 w 9144000"/>
              <a:gd name="connsiteY21" fmla="*/ 4704417 h 5143500"/>
              <a:gd name="connsiteX22" fmla="*/ 7975074 w 9144000"/>
              <a:gd name="connsiteY22" fmla="*/ 4709694 h 5143500"/>
              <a:gd name="connsiteX23" fmla="*/ 7970613 w 9144000"/>
              <a:gd name="connsiteY23" fmla="*/ 4711508 h 5143500"/>
              <a:gd name="connsiteX24" fmla="*/ 7957396 w 9144000"/>
              <a:gd name="connsiteY24" fmla="*/ 4712827 h 5143500"/>
              <a:gd name="connsiteX25" fmla="*/ 7905685 w 9144000"/>
              <a:gd name="connsiteY25" fmla="*/ 4712827 h 5143500"/>
              <a:gd name="connsiteX26" fmla="*/ 8628479 w 9144000"/>
              <a:gd name="connsiteY26" fmla="*/ 4623449 h 5143500"/>
              <a:gd name="connsiteX27" fmla="*/ 8654087 w 9144000"/>
              <a:gd name="connsiteY27" fmla="*/ 4683639 h 5143500"/>
              <a:gd name="connsiteX28" fmla="*/ 8603532 w 9144000"/>
              <a:gd name="connsiteY28" fmla="*/ 4683639 h 5143500"/>
              <a:gd name="connsiteX29" fmla="*/ 7769883 w 9144000"/>
              <a:gd name="connsiteY29" fmla="*/ 4623449 h 5143500"/>
              <a:gd name="connsiteX30" fmla="*/ 7795490 w 9144000"/>
              <a:gd name="connsiteY30" fmla="*/ 4683804 h 5143500"/>
              <a:gd name="connsiteX31" fmla="*/ 7744771 w 9144000"/>
              <a:gd name="connsiteY31" fmla="*/ 4683804 h 5143500"/>
              <a:gd name="connsiteX32" fmla="*/ 8418497 w 9144000"/>
              <a:gd name="connsiteY32" fmla="*/ 4619657 h 5143500"/>
              <a:gd name="connsiteX33" fmla="*/ 8465252 w 9144000"/>
              <a:gd name="connsiteY33" fmla="*/ 4619657 h 5143500"/>
              <a:gd name="connsiteX34" fmla="*/ 8474999 w 9144000"/>
              <a:gd name="connsiteY34" fmla="*/ 4620151 h 5143500"/>
              <a:gd name="connsiteX35" fmla="*/ 8483094 w 9144000"/>
              <a:gd name="connsiteY35" fmla="*/ 4622955 h 5143500"/>
              <a:gd name="connsiteX36" fmla="*/ 8487225 w 9144000"/>
              <a:gd name="connsiteY36" fmla="*/ 4627572 h 5143500"/>
              <a:gd name="connsiteX37" fmla="*/ 8489042 w 9144000"/>
              <a:gd name="connsiteY37" fmla="*/ 4635323 h 5143500"/>
              <a:gd name="connsiteX38" fmla="*/ 8487390 w 9144000"/>
              <a:gd name="connsiteY38" fmla="*/ 4643073 h 5143500"/>
              <a:gd name="connsiteX39" fmla="*/ 8484086 w 9144000"/>
              <a:gd name="connsiteY39" fmla="*/ 4647525 h 5143500"/>
              <a:gd name="connsiteX40" fmla="*/ 8475164 w 9144000"/>
              <a:gd name="connsiteY40" fmla="*/ 4651318 h 5143500"/>
              <a:gd name="connsiteX41" fmla="*/ 8463104 w 9144000"/>
              <a:gd name="connsiteY41" fmla="*/ 4652143 h 5143500"/>
              <a:gd name="connsiteX42" fmla="*/ 8418497 w 9144000"/>
              <a:gd name="connsiteY42" fmla="*/ 4652143 h 5143500"/>
              <a:gd name="connsiteX43" fmla="*/ 7905685 w 9144000"/>
              <a:gd name="connsiteY43" fmla="*/ 4619657 h 5143500"/>
              <a:gd name="connsiteX44" fmla="*/ 7952440 w 9144000"/>
              <a:gd name="connsiteY44" fmla="*/ 4619657 h 5143500"/>
              <a:gd name="connsiteX45" fmla="*/ 7962187 w 9144000"/>
              <a:gd name="connsiteY45" fmla="*/ 4620151 h 5143500"/>
              <a:gd name="connsiteX46" fmla="*/ 7970282 w 9144000"/>
              <a:gd name="connsiteY46" fmla="*/ 4622955 h 5143500"/>
              <a:gd name="connsiteX47" fmla="*/ 7974413 w 9144000"/>
              <a:gd name="connsiteY47" fmla="*/ 4627572 h 5143500"/>
              <a:gd name="connsiteX48" fmla="*/ 7976230 w 9144000"/>
              <a:gd name="connsiteY48" fmla="*/ 4635323 h 5143500"/>
              <a:gd name="connsiteX49" fmla="*/ 7974578 w 9144000"/>
              <a:gd name="connsiteY49" fmla="*/ 4643073 h 5143500"/>
              <a:gd name="connsiteX50" fmla="*/ 7971274 w 9144000"/>
              <a:gd name="connsiteY50" fmla="*/ 4647525 h 5143500"/>
              <a:gd name="connsiteX51" fmla="*/ 7962352 w 9144000"/>
              <a:gd name="connsiteY51" fmla="*/ 4651318 h 5143500"/>
              <a:gd name="connsiteX52" fmla="*/ 7950292 w 9144000"/>
              <a:gd name="connsiteY52" fmla="*/ 4652143 h 5143500"/>
              <a:gd name="connsiteX53" fmla="*/ 7905685 w 9144000"/>
              <a:gd name="connsiteY53" fmla="*/ 4652143 h 5143500"/>
              <a:gd name="connsiteX54" fmla="*/ 8269808 w 9144000"/>
              <a:gd name="connsiteY54" fmla="*/ 4618173 h 5143500"/>
              <a:gd name="connsiteX55" fmla="*/ 8304337 w 9144000"/>
              <a:gd name="connsiteY55" fmla="*/ 4629881 h 5143500"/>
              <a:gd name="connsiteX56" fmla="*/ 8318380 w 9144000"/>
              <a:gd name="connsiteY56" fmla="*/ 4666489 h 5143500"/>
              <a:gd name="connsiteX57" fmla="*/ 8304337 w 9144000"/>
              <a:gd name="connsiteY57" fmla="*/ 4702933 h 5143500"/>
              <a:gd name="connsiteX58" fmla="*/ 8269808 w 9144000"/>
              <a:gd name="connsiteY58" fmla="*/ 4714806 h 5143500"/>
              <a:gd name="connsiteX59" fmla="*/ 8235445 w 9144000"/>
              <a:gd name="connsiteY59" fmla="*/ 4702933 h 5143500"/>
              <a:gd name="connsiteX60" fmla="*/ 8221236 w 9144000"/>
              <a:gd name="connsiteY60" fmla="*/ 4666489 h 5143500"/>
              <a:gd name="connsiteX61" fmla="*/ 8235445 w 9144000"/>
              <a:gd name="connsiteY61" fmla="*/ 4629881 h 5143500"/>
              <a:gd name="connsiteX62" fmla="*/ 8269808 w 9144000"/>
              <a:gd name="connsiteY62" fmla="*/ 4618173 h 5143500"/>
              <a:gd name="connsiteX63" fmla="*/ 8385455 w 9144000"/>
              <a:gd name="connsiteY63" fmla="*/ 4593272 h 5143500"/>
              <a:gd name="connsiteX64" fmla="*/ 8385455 w 9144000"/>
              <a:gd name="connsiteY64" fmla="*/ 4740366 h 5143500"/>
              <a:gd name="connsiteX65" fmla="*/ 8469712 w 9144000"/>
              <a:gd name="connsiteY65" fmla="*/ 4740366 h 5143500"/>
              <a:gd name="connsiteX66" fmla="*/ 8482433 w 9144000"/>
              <a:gd name="connsiteY66" fmla="*/ 4740036 h 5143500"/>
              <a:gd name="connsiteX67" fmla="*/ 8495981 w 9144000"/>
              <a:gd name="connsiteY67" fmla="*/ 4738552 h 5143500"/>
              <a:gd name="connsiteX68" fmla="*/ 8508702 w 9144000"/>
              <a:gd name="connsiteY68" fmla="*/ 4735089 h 5143500"/>
              <a:gd name="connsiteX69" fmla="*/ 8519110 w 9144000"/>
              <a:gd name="connsiteY69" fmla="*/ 4728823 h 5143500"/>
              <a:gd name="connsiteX70" fmla="*/ 8526875 w 9144000"/>
              <a:gd name="connsiteY70" fmla="*/ 4717444 h 5143500"/>
              <a:gd name="connsiteX71" fmla="*/ 8530014 w 9144000"/>
              <a:gd name="connsiteY71" fmla="*/ 4700130 h 5143500"/>
              <a:gd name="connsiteX72" fmla="*/ 8528692 w 9144000"/>
              <a:gd name="connsiteY72" fmla="*/ 4687432 h 5143500"/>
              <a:gd name="connsiteX73" fmla="*/ 8521258 w 9144000"/>
              <a:gd name="connsiteY73" fmla="*/ 4674734 h 5143500"/>
              <a:gd name="connsiteX74" fmla="*/ 8508372 w 9144000"/>
              <a:gd name="connsiteY74" fmla="*/ 4666819 h 5143500"/>
              <a:gd name="connsiteX75" fmla="*/ 8493337 w 9144000"/>
              <a:gd name="connsiteY75" fmla="*/ 4663191 h 5143500"/>
              <a:gd name="connsiteX76" fmla="*/ 8493337 w 9144000"/>
              <a:gd name="connsiteY76" fmla="*/ 4662367 h 5143500"/>
              <a:gd name="connsiteX77" fmla="*/ 8495816 w 9144000"/>
              <a:gd name="connsiteY77" fmla="*/ 4662037 h 5143500"/>
              <a:gd name="connsiteX78" fmla="*/ 8500937 w 9144000"/>
              <a:gd name="connsiteY78" fmla="*/ 4660718 h 5143500"/>
              <a:gd name="connsiteX79" fmla="*/ 8507215 w 9144000"/>
              <a:gd name="connsiteY79" fmla="*/ 4657914 h 5143500"/>
              <a:gd name="connsiteX80" fmla="*/ 8513493 w 9144000"/>
              <a:gd name="connsiteY80" fmla="*/ 4653462 h 5143500"/>
              <a:gd name="connsiteX81" fmla="*/ 8519440 w 9144000"/>
              <a:gd name="connsiteY81" fmla="*/ 4644887 h 5143500"/>
              <a:gd name="connsiteX82" fmla="*/ 8522249 w 9144000"/>
              <a:gd name="connsiteY82" fmla="*/ 4630375 h 5143500"/>
              <a:gd name="connsiteX83" fmla="*/ 8520432 w 9144000"/>
              <a:gd name="connsiteY83" fmla="*/ 4618173 h 5143500"/>
              <a:gd name="connsiteX84" fmla="*/ 8516302 w 9144000"/>
              <a:gd name="connsiteY84" fmla="*/ 4609433 h 5143500"/>
              <a:gd name="connsiteX85" fmla="*/ 8511510 w 9144000"/>
              <a:gd name="connsiteY85" fmla="*/ 4603826 h 5143500"/>
              <a:gd name="connsiteX86" fmla="*/ 8507876 w 9144000"/>
              <a:gd name="connsiteY86" fmla="*/ 4600858 h 5143500"/>
              <a:gd name="connsiteX87" fmla="*/ 8489703 w 9144000"/>
              <a:gd name="connsiteY87" fmla="*/ 4594426 h 5143500"/>
              <a:gd name="connsiteX88" fmla="*/ 8468225 w 9144000"/>
              <a:gd name="connsiteY88" fmla="*/ 4593272 h 5143500"/>
              <a:gd name="connsiteX89" fmla="*/ 7872809 w 9144000"/>
              <a:gd name="connsiteY89" fmla="*/ 4593272 h 5143500"/>
              <a:gd name="connsiteX90" fmla="*/ 7872809 w 9144000"/>
              <a:gd name="connsiteY90" fmla="*/ 4740366 h 5143500"/>
              <a:gd name="connsiteX91" fmla="*/ 7957066 w 9144000"/>
              <a:gd name="connsiteY91" fmla="*/ 4740366 h 5143500"/>
              <a:gd name="connsiteX92" fmla="*/ 7969787 w 9144000"/>
              <a:gd name="connsiteY92" fmla="*/ 4740036 h 5143500"/>
              <a:gd name="connsiteX93" fmla="*/ 7983334 w 9144000"/>
              <a:gd name="connsiteY93" fmla="*/ 4738552 h 5143500"/>
              <a:gd name="connsiteX94" fmla="*/ 7996055 w 9144000"/>
              <a:gd name="connsiteY94" fmla="*/ 4735089 h 5143500"/>
              <a:gd name="connsiteX95" fmla="*/ 8006464 w 9144000"/>
              <a:gd name="connsiteY95" fmla="*/ 4728823 h 5143500"/>
              <a:gd name="connsiteX96" fmla="*/ 8014228 w 9144000"/>
              <a:gd name="connsiteY96" fmla="*/ 4717444 h 5143500"/>
              <a:gd name="connsiteX97" fmla="*/ 8017367 w 9144000"/>
              <a:gd name="connsiteY97" fmla="*/ 4700130 h 5143500"/>
              <a:gd name="connsiteX98" fmla="*/ 8016046 w 9144000"/>
              <a:gd name="connsiteY98" fmla="*/ 4687432 h 5143500"/>
              <a:gd name="connsiteX99" fmla="*/ 8008611 w 9144000"/>
              <a:gd name="connsiteY99" fmla="*/ 4674734 h 5143500"/>
              <a:gd name="connsiteX100" fmla="*/ 7995725 w 9144000"/>
              <a:gd name="connsiteY100" fmla="*/ 4666819 h 5143500"/>
              <a:gd name="connsiteX101" fmla="*/ 7980691 w 9144000"/>
              <a:gd name="connsiteY101" fmla="*/ 4663191 h 5143500"/>
              <a:gd name="connsiteX102" fmla="*/ 7980691 w 9144000"/>
              <a:gd name="connsiteY102" fmla="*/ 4662367 h 5143500"/>
              <a:gd name="connsiteX103" fmla="*/ 7983169 w 9144000"/>
              <a:gd name="connsiteY103" fmla="*/ 4662037 h 5143500"/>
              <a:gd name="connsiteX104" fmla="*/ 7988290 w 9144000"/>
              <a:gd name="connsiteY104" fmla="*/ 4660718 h 5143500"/>
              <a:gd name="connsiteX105" fmla="*/ 7994568 w 9144000"/>
              <a:gd name="connsiteY105" fmla="*/ 4657914 h 5143500"/>
              <a:gd name="connsiteX106" fmla="*/ 8000846 w 9144000"/>
              <a:gd name="connsiteY106" fmla="*/ 4653462 h 5143500"/>
              <a:gd name="connsiteX107" fmla="*/ 8006794 w 9144000"/>
              <a:gd name="connsiteY107" fmla="*/ 4644887 h 5143500"/>
              <a:gd name="connsiteX108" fmla="*/ 8009602 w 9144000"/>
              <a:gd name="connsiteY108" fmla="*/ 4630375 h 5143500"/>
              <a:gd name="connsiteX109" fmla="*/ 8007785 w 9144000"/>
              <a:gd name="connsiteY109" fmla="*/ 4618173 h 5143500"/>
              <a:gd name="connsiteX110" fmla="*/ 8003655 w 9144000"/>
              <a:gd name="connsiteY110" fmla="*/ 4609433 h 5143500"/>
              <a:gd name="connsiteX111" fmla="*/ 7998864 w 9144000"/>
              <a:gd name="connsiteY111" fmla="*/ 4603826 h 5143500"/>
              <a:gd name="connsiteX112" fmla="*/ 7995229 w 9144000"/>
              <a:gd name="connsiteY112" fmla="*/ 4600858 h 5143500"/>
              <a:gd name="connsiteX113" fmla="*/ 7977056 w 9144000"/>
              <a:gd name="connsiteY113" fmla="*/ 4594426 h 5143500"/>
              <a:gd name="connsiteX114" fmla="*/ 7955579 w 9144000"/>
              <a:gd name="connsiteY114" fmla="*/ 4593272 h 5143500"/>
              <a:gd name="connsiteX115" fmla="*/ 8611958 w 9144000"/>
              <a:gd name="connsiteY115" fmla="*/ 4592942 h 5143500"/>
              <a:gd name="connsiteX116" fmla="*/ 8545544 w 9144000"/>
              <a:gd name="connsiteY116" fmla="*/ 4739871 h 5143500"/>
              <a:gd name="connsiteX117" fmla="*/ 8579907 w 9144000"/>
              <a:gd name="connsiteY117" fmla="*/ 4739871 h 5143500"/>
              <a:gd name="connsiteX118" fmla="*/ 8593454 w 9144000"/>
              <a:gd name="connsiteY118" fmla="*/ 4708869 h 5143500"/>
              <a:gd name="connsiteX119" fmla="*/ 8663504 w 9144000"/>
              <a:gd name="connsiteY119" fmla="*/ 4708704 h 5143500"/>
              <a:gd name="connsiteX120" fmla="*/ 8677216 w 9144000"/>
              <a:gd name="connsiteY120" fmla="*/ 4739871 h 5143500"/>
              <a:gd name="connsiteX121" fmla="*/ 8711580 w 9144000"/>
              <a:gd name="connsiteY121" fmla="*/ 4739871 h 5143500"/>
              <a:gd name="connsiteX122" fmla="*/ 8645165 w 9144000"/>
              <a:gd name="connsiteY122" fmla="*/ 4592942 h 5143500"/>
              <a:gd name="connsiteX123" fmla="*/ 8031410 w 9144000"/>
              <a:gd name="connsiteY123" fmla="*/ 4592942 h 5143500"/>
              <a:gd name="connsiteX124" fmla="*/ 8031410 w 9144000"/>
              <a:gd name="connsiteY124" fmla="*/ 4618173 h 5143500"/>
              <a:gd name="connsiteX125" fmla="*/ 8031410 w 9144000"/>
              <a:gd name="connsiteY125" fmla="*/ 4619657 h 5143500"/>
              <a:gd name="connsiteX126" fmla="*/ 8084443 w 9144000"/>
              <a:gd name="connsiteY126" fmla="*/ 4619657 h 5143500"/>
              <a:gd name="connsiteX127" fmla="*/ 8084443 w 9144000"/>
              <a:gd name="connsiteY127" fmla="*/ 4740036 h 5143500"/>
              <a:gd name="connsiteX128" fmla="*/ 8117154 w 9144000"/>
              <a:gd name="connsiteY128" fmla="*/ 4740036 h 5143500"/>
              <a:gd name="connsiteX129" fmla="*/ 8117154 w 9144000"/>
              <a:gd name="connsiteY129" fmla="*/ 4619657 h 5143500"/>
              <a:gd name="connsiteX130" fmla="*/ 8170021 w 9144000"/>
              <a:gd name="connsiteY130" fmla="*/ 4619657 h 5143500"/>
              <a:gd name="connsiteX131" fmla="*/ 8170021 w 9144000"/>
              <a:gd name="connsiteY131" fmla="*/ 4618173 h 5143500"/>
              <a:gd name="connsiteX132" fmla="*/ 8170021 w 9144000"/>
              <a:gd name="connsiteY132" fmla="*/ 4592942 h 5143500"/>
              <a:gd name="connsiteX133" fmla="*/ 7753527 w 9144000"/>
              <a:gd name="connsiteY133" fmla="*/ 4592942 h 5143500"/>
              <a:gd name="connsiteX134" fmla="*/ 7686947 w 9144000"/>
              <a:gd name="connsiteY134" fmla="*/ 4740036 h 5143500"/>
              <a:gd name="connsiteX135" fmla="*/ 7721311 w 9144000"/>
              <a:gd name="connsiteY135" fmla="*/ 4740036 h 5143500"/>
              <a:gd name="connsiteX136" fmla="*/ 7734858 w 9144000"/>
              <a:gd name="connsiteY136" fmla="*/ 4709034 h 5143500"/>
              <a:gd name="connsiteX137" fmla="*/ 7804907 w 9144000"/>
              <a:gd name="connsiteY137" fmla="*/ 4708869 h 5143500"/>
              <a:gd name="connsiteX138" fmla="*/ 7818785 w 9144000"/>
              <a:gd name="connsiteY138" fmla="*/ 4740036 h 5143500"/>
              <a:gd name="connsiteX139" fmla="*/ 7853149 w 9144000"/>
              <a:gd name="connsiteY139" fmla="*/ 4740036 h 5143500"/>
              <a:gd name="connsiteX140" fmla="*/ 7786569 w 9144000"/>
              <a:gd name="connsiteY140" fmla="*/ 4592942 h 5143500"/>
              <a:gd name="connsiteX141" fmla="*/ 7753527 w 9144000"/>
              <a:gd name="connsiteY141" fmla="*/ 4592942 h 5143500"/>
              <a:gd name="connsiteX142" fmla="*/ 8801619 w 9144000"/>
              <a:gd name="connsiteY142" fmla="*/ 4592118 h 5143500"/>
              <a:gd name="connsiteX143" fmla="*/ 8749743 w 9144000"/>
              <a:gd name="connsiteY143" fmla="*/ 4595086 h 5143500"/>
              <a:gd name="connsiteX144" fmla="*/ 8732231 w 9144000"/>
              <a:gd name="connsiteY144" fmla="*/ 4597889 h 5143500"/>
              <a:gd name="connsiteX145" fmla="*/ 8732231 w 9144000"/>
              <a:gd name="connsiteY145" fmla="*/ 4626418 h 5143500"/>
              <a:gd name="connsiteX146" fmla="*/ 8799637 w 9144000"/>
              <a:gd name="connsiteY146" fmla="*/ 4619657 h 5143500"/>
              <a:gd name="connsiteX147" fmla="*/ 8815332 w 9144000"/>
              <a:gd name="connsiteY147" fmla="*/ 4623120 h 5143500"/>
              <a:gd name="connsiteX148" fmla="*/ 8821279 w 9144000"/>
              <a:gd name="connsiteY148" fmla="*/ 4644062 h 5143500"/>
              <a:gd name="connsiteX149" fmla="*/ 8811367 w 9144000"/>
              <a:gd name="connsiteY149" fmla="*/ 4650494 h 5143500"/>
              <a:gd name="connsiteX150" fmla="*/ 8788733 w 9144000"/>
              <a:gd name="connsiteY150" fmla="*/ 4653132 h 5143500"/>
              <a:gd name="connsiteX151" fmla="*/ 8764612 w 9144000"/>
              <a:gd name="connsiteY151" fmla="*/ 4653132 h 5143500"/>
              <a:gd name="connsiteX152" fmla="*/ 8764612 w 9144000"/>
              <a:gd name="connsiteY152" fmla="*/ 4665995 h 5143500"/>
              <a:gd name="connsiteX153" fmla="*/ 8764612 w 9144000"/>
              <a:gd name="connsiteY153" fmla="*/ 4675724 h 5143500"/>
              <a:gd name="connsiteX154" fmla="*/ 8799637 w 9144000"/>
              <a:gd name="connsiteY154" fmla="*/ 4676054 h 5143500"/>
              <a:gd name="connsiteX155" fmla="*/ 8827062 w 9144000"/>
              <a:gd name="connsiteY155" fmla="*/ 4690070 h 5143500"/>
              <a:gd name="connsiteX156" fmla="*/ 8787907 w 9144000"/>
              <a:gd name="connsiteY156" fmla="*/ 4715466 h 5143500"/>
              <a:gd name="connsiteX157" fmla="*/ 8763786 w 9144000"/>
              <a:gd name="connsiteY157" fmla="*/ 4714311 h 5143500"/>
              <a:gd name="connsiteX158" fmla="*/ 8728927 w 9144000"/>
              <a:gd name="connsiteY158" fmla="*/ 4704582 h 5143500"/>
              <a:gd name="connsiteX159" fmla="*/ 8728927 w 9144000"/>
              <a:gd name="connsiteY159" fmla="*/ 4734264 h 5143500"/>
              <a:gd name="connsiteX160" fmla="*/ 8730249 w 9144000"/>
              <a:gd name="connsiteY160" fmla="*/ 4734759 h 5143500"/>
              <a:gd name="connsiteX161" fmla="*/ 8763125 w 9144000"/>
              <a:gd name="connsiteY161" fmla="*/ 4740861 h 5143500"/>
              <a:gd name="connsiteX162" fmla="*/ 8808228 w 9144000"/>
              <a:gd name="connsiteY162" fmla="*/ 4740861 h 5143500"/>
              <a:gd name="connsiteX163" fmla="*/ 8838296 w 9144000"/>
              <a:gd name="connsiteY163" fmla="*/ 4733770 h 5143500"/>
              <a:gd name="connsiteX164" fmla="*/ 8857956 w 9144000"/>
              <a:gd name="connsiteY164" fmla="*/ 4718764 h 5143500"/>
              <a:gd name="connsiteX165" fmla="*/ 8864399 w 9144000"/>
              <a:gd name="connsiteY165" fmla="*/ 4693698 h 5143500"/>
              <a:gd name="connsiteX166" fmla="*/ 8852173 w 9144000"/>
              <a:gd name="connsiteY166" fmla="*/ 4671272 h 5143500"/>
              <a:gd name="connsiteX167" fmla="*/ 8830861 w 9144000"/>
              <a:gd name="connsiteY167" fmla="*/ 4664016 h 5143500"/>
              <a:gd name="connsiteX168" fmla="*/ 8830696 w 9144000"/>
              <a:gd name="connsiteY168" fmla="*/ 4664016 h 5143500"/>
              <a:gd name="connsiteX169" fmla="*/ 8830696 w 9144000"/>
              <a:gd name="connsiteY169" fmla="*/ 4663686 h 5143500"/>
              <a:gd name="connsiteX170" fmla="*/ 8851678 w 9144000"/>
              <a:gd name="connsiteY170" fmla="*/ 4651978 h 5143500"/>
              <a:gd name="connsiteX171" fmla="*/ 8851843 w 9144000"/>
              <a:gd name="connsiteY171" fmla="*/ 4651813 h 5143500"/>
              <a:gd name="connsiteX172" fmla="*/ 8855312 w 9144000"/>
              <a:gd name="connsiteY172" fmla="*/ 4647196 h 5143500"/>
              <a:gd name="connsiteX173" fmla="*/ 8857791 w 9144000"/>
              <a:gd name="connsiteY173" fmla="*/ 4618832 h 5143500"/>
              <a:gd name="connsiteX174" fmla="*/ 8836313 w 9144000"/>
              <a:gd name="connsiteY174" fmla="*/ 4598219 h 5143500"/>
              <a:gd name="connsiteX175" fmla="*/ 8801619 w 9144000"/>
              <a:gd name="connsiteY175" fmla="*/ 4592118 h 5143500"/>
              <a:gd name="connsiteX176" fmla="*/ 8269974 w 9144000"/>
              <a:gd name="connsiteY176" fmla="*/ 4588820 h 5143500"/>
              <a:gd name="connsiteX177" fmla="*/ 8206863 w 9144000"/>
              <a:gd name="connsiteY177" fmla="*/ 4610257 h 5143500"/>
              <a:gd name="connsiteX178" fmla="*/ 8184064 w 9144000"/>
              <a:gd name="connsiteY178" fmla="*/ 4666489 h 5143500"/>
              <a:gd name="connsiteX179" fmla="*/ 8206863 w 9144000"/>
              <a:gd name="connsiteY179" fmla="*/ 4722721 h 5143500"/>
              <a:gd name="connsiteX180" fmla="*/ 8269974 w 9144000"/>
              <a:gd name="connsiteY180" fmla="*/ 4744159 h 5143500"/>
              <a:gd name="connsiteX181" fmla="*/ 8333084 w 9144000"/>
              <a:gd name="connsiteY181" fmla="*/ 4722721 h 5143500"/>
              <a:gd name="connsiteX182" fmla="*/ 8355552 w 9144000"/>
              <a:gd name="connsiteY182" fmla="*/ 4666489 h 5143500"/>
              <a:gd name="connsiteX183" fmla="*/ 8333084 w 9144000"/>
              <a:gd name="connsiteY183" fmla="*/ 4610257 h 5143500"/>
              <a:gd name="connsiteX184" fmla="*/ 8269974 w 9144000"/>
              <a:gd name="connsiteY184" fmla="*/ 4588820 h 5143500"/>
              <a:gd name="connsiteX185" fmla="*/ 7252775 w 9144000"/>
              <a:gd name="connsiteY185" fmla="*/ 4559797 h 5143500"/>
              <a:gd name="connsiteX186" fmla="*/ 7252940 w 9144000"/>
              <a:gd name="connsiteY186" fmla="*/ 4559797 h 5143500"/>
              <a:gd name="connsiteX187" fmla="*/ 7284495 w 9144000"/>
              <a:gd name="connsiteY187" fmla="*/ 4565898 h 5143500"/>
              <a:gd name="connsiteX188" fmla="*/ 7267479 w 9144000"/>
              <a:gd name="connsiteY188" fmla="*/ 4630540 h 5143500"/>
              <a:gd name="connsiteX189" fmla="*/ 7194126 w 9144000"/>
              <a:gd name="connsiteY189" fmla="*/ 4691390 h 5143500"/>
              <a:gd name="connsiteX190" fmla="*/ 7229481 w 9144000"/>
              <a:gd name="connsiteY190" fmla="*/ 4557323 h 5143500"/>
              <a:gd name="connsiteX191" fmla="*/ 7229811 w 9144000"/>
              <a:gd name="connsiteY191" fmla="*/ 4557323 h 5143500"/>
              <a:gd name="connsiteX192" fmla="*/ 7160588 w 9144000"/>
              <a:gd name="connsiteY192" fmla="*/ 4712332 h 5143500"/>
              <a:gd name="connsiteX193" fmla="*/ 7162736 w 9144000"/>
              <a:gd name="connsiteY193" fmla="*/ 4715630 h 5143500"/>
              <a:gd name="connsiteX194" fmla="*/ 7166040 w 9144000"/>
              <a:gd name="connsiteY194" fmla="*/ 4715795 h 5143500"/>
              <a:gd name="connsiteX195" fmla="*/ 7295069 w 9144000"/>
              <a:gd name="connsiteY195" fmla="*/ 4704912 h 5143500"/>
              <a:gd name="connsiteX196" fmla="*/ 7408899 w 9144000"/>
              <a:gd name="connsiteY196" fmla="*/ 4620811 h 5143500"/>
              <a:gd name="connsiteX197" fmla="*/ 7414020 w 9144000"/>
              <a:gd name="connsiteY197" fmla="*/ 4559962 h 5143500"/>
              <a:gd name="connsiteX198" fmla="*/ 7583856 w 9144000"/>
              <a:gd name="connsiteY198" fmla="*/ 4664675 h 5143500"/>
              <a:gd name="connsiteX199" fmla="*/ 7576422 w 9144000"/>
              <a:gd name="connsiteY199" fmla="*/ 4692379 h 5143500"/>
              <a:gd name="connsiteX200" fmla="*/ 7429385 w 9144000"/>
              <a:gd name="connsiteY200" fmla="*/ 4767575 h 5143500"/>
              <a:gd name="connsiteX201" fmla="*/ 7417655 w 9144000"/>
              <a:gd name="connsiteY201" fmla="*/ 4694028 h 5143500"/>
              <a:gd name="connsiteX202" fmla="*/ 7416664 w 9144000"/>
              <a:gd name="connsiteY202" fmla="*/ 4692049 h 5143500"/>
              <a:gd name="connsiteX203" fmla="*/ 7418481 w 9144000"/>
              <a:gd name="connsiteY203" fmla="*/ 4689741 h 5143500"/>
              <a:gd name="connsiteX204" fmla="*/ 7444915 w 9144000"/>
              <a:gd name="connsiteY204" fmla="*/ 4684299 h 5143500"/>
              <a:gd name="connsiteX205" fmla="*/ 7446401 w 9144000"/>
              <a:gd name="connsiteY205" fmla="*/ 4682980 h 5143500"/>
              <a:gd name="connsiteX206" fmla="*/ 7450532 w 9144000"/>
              <a:gd name="connsiteY206" fmla="*/ 4670117 h 5143500"/>
              <a:gd name="connsiteX207" fmla="*/ 7448880 w 9144000"/>
              <a:gd name="connsiteY207" fmla="*/ 4667644 h 5143500"/>
              <a:gd name="connsiteX208" fmla="*/ 7399482 w 9144000"/>
              <a:gd name="connsiteY208" fmla="*/ 4664840 h 5143500"/>
              <a:gd name="connsiteX209" fmla="*/ 7394691 w 9144000"/>
              <a:gd name="connsiteY209" fmla="*/ 4666159 h 5143500"/>
              <a:gd name="connsiteX210" fmla="*/ 7374866 w 9144000"/>
              <a:gd name="connsiteY210" fmla="*/ 4679682 h 5143500"/>
              <a:gd name="connsiteX211" fmla="*/ 7370405 w 9144000"/>
              <a:gd name="connsiteY211" fmla="*/ 4690400 h 5143500"/>
              <a:gd name="connsiteX212" fmla="*/ 7308121 w 9144000"/>
              <a:gd name="connsiteY212" fmla="*/ 4743334 h 5143500"/>
              <a:gd name="connsiteX213" fmla="*/ 7153319 w 9144000"/>
              <a:gd name="connsiteY213" fmla="*/ 4741355 h 5143500"/>
              <a:gd name="connsiteX214" fmla="*/ 7152658 w 9144000"/>
              <a:gd name="connsiteY214" fmla="*/ 4741190 h 5143500"/>
              <a:gd name="connsiteX215" fmla="*/ 7146380 w 9144000"/>
              <a:gd name="connsiteY215" fmla="*/ 4744488 h 5143500"/>
              <a:gd name="connsiteX216" fmla="*/ 7140763 w 9144000"/>
              <a:gd name="connsiteY216" fmla="*/ 4757021 h 5143500"/>
              <a:gd name="connsiteX217" fmla="*/ 7031889 w 9144000"/>
              <a:gd name="connsiteY217" fmla="*/ 4680836 h 5143500"/>
              <a:gd name="connsiteX218" fmla="*/ 7031889 w 9144000"/>
              <a:gd name="connsiteY218" fmla="*/ 4680506 h 5143500"/>
              <a:gd name="connsiteX219" fmla="*/ 7031063 w 9144000"/>
              <a:gd name="connsiteY219" fmla="*/ 4677867 h 5143500"/>
              <a:gd name="connsiteX220" fmla="*/ 7031063 w 9144000"/>
              <a:gd name="connsiteY220" fmla="*/ 4677703 h 5143500"/>
              <a:gd name="connsiteX221" fmla="*/ 7029577 w 9144000"/>
              <a:gd name="connsiteY221" fmla="*/ 4666159 h 5143500"/>
              <a:gd name="connsiteX222" fmla="*/ 7229481 w 9144000"/>
              <a:gd name="connsiteY222" fmla="*/ 4557323 h 5143500"/>
              <a:gd name="connsiteX223" fmla="*/ 7307955 w 9144000"/>
              <a:gd name="connsiteY223" fmla="*/ 4538689 h 5143500"/>
              <a:gd name="connsiteX224" fmla="*/ 6995048 w 9144000"/>
              <a:gd name="connsiteY224" fmla="*/ 4644062 h 5143500"/>
              <a:gd name="connsiteX225" fmla="*/ 6990091 w 9144000"/>
              <a:gd name="connsiteY225" fmla="*/ 4666654 h 5143500"/>
              <a:gd name="connsiteX226" fmla="*/ 6995213 w 9144000"/>
              <a:gd name="connsiteY226" fmla="*/ 4689081 h 5143500"/>
              <a:gd name="connsiteX227" fmla="*/ 6995543 w 9144000"/>
              <a:gd name="connsiteY227" fmla="*/ 4689741 h 5143500"/>
              <a:gd name="connsiteX228" fmla="*/ 6996204 w 9144000"/>
              <a:gd name="connsiteY228" fmla="*/ 4691225 h 5143500"/>
              <a:gd name="connsiteX229" fmla="*/ 7307955 w 9144000"/>
              <a:gd name="connsiteY229" fmla="*/ 4794289 h 5143500"/>
              <a:gd name="connsiteX230" fmla="*/ 7625819 w 9144000"/>
              <a:gd name="connsiteY230" fmla="*/ 4666489 h 5143500"/>
              <a:gd name="connsiteX231" fmla="*/ 7307955 w 9144000"/>
              <a:gd name="connsiteY231" fmla="*/ 4538689 h 5143500"/>
              <a:gd name="connsiteX232" fmla="*/ 0 w 9144000"/>
              <a:gd name="connsiteY232" fmla="*/ 0 h 5143500"/>
              <a:gd name="connsiteX233" fmla="*/ 9144000 w 9144000"/>
              <a:gd name="connsiteY233" fmla="*/ 0 h 5143500"/>
              <a:gd name="connsiteX234" fmla="*/ 9144000 w 9144000"/>
              <a:gd name="connsiteY234" fmla="*/ 5143500 h 5143500"/>
              <a:gd name="connsiteX235" fmla="*/ 0 w 9144000"/>
              <a:gd name="connsiteY235" fmla="*/ 5143500 h 5143500"/>
              <a:gd name="connsiteX0" fmla="*/ 8418497 w 9147558"/>
              <a:gd name="connsiteY0" fmla="*/ 4677043 h 5143500"/>
              <a:gd name="connsiteX1" fmla="*/ 8469712 w 9147558"/>
              <a:gd name="connsiteY1" fmla="*/ 4677043 h 5143500"/>
              <a:gd name="connsiteX2" fmla="*/ 8473347 w 9147558"/>
              <a:gd name="connsiteY2" fmla="*/ 4677208 h 5143500"/>
              <a:gd name="connsiteX3" fmla="*/ 8478468 w 9147558"/>
              <a:gd name="connsiteY3" fmla="*/ 4677538 h 5143500"/>
              <a:gd name="connsiteX4" fmla="*/ 8483590 w 9147558"/>
              <a:gd name="connsiteY4" fmla="*/ 4678527 h 5143500"/>
              <a:gd name="connsiteX5" fmla="*/ 8488051 w 9147558"/>
              <a:gd name="connsiteY5" fmla="*/ 4680176 h 5143500"/>
              <a:gd name="connsiteX6" fmla="*/ 8493007 w 9147558"/>
              <a:gd name="connsiteY6" fmla="*/ 4685123 h 5143500"/>
              <a:gd name="connsiteX7" fmla="*/ 8495485 w 9147558"/>
              <a:gd name="connsiteY7" fmla="*/ 4694853 h 5143500"/>
              <a:gd name="connsiteX8" fmla="*/ 8493007 w 9147558"/>
              <a:gd name="connsiteY8" fmla="*/ 4704417 h 5143500"/>
              <a:gd name="connsiteX9" fmla="*/ 8487885 w 9147558"/>
              <a:gd name="connsiteY9" fmla="*/ 4709694 h 5143500"/>
              <a:gd name="connsiteX10" fmla="*/ 8483425 w 9147558"/>
              <a:gd name="connsiteY10" fmla="*/ 4711508 h 5143500"/>
              <a:gd name="connsiteX11" fmla="*/ 8470208 w 9147558"/>
              <a:gd name="connsiteY11" fmla="*/ 4712827 h 5143500"/>
              <a:gd name="connsiteX12" fmla="*/ 8418497 w 9147558"/>
              <a:gd name="connsiteY12" fmla="*/ 4712827 h 5143500"/>
              <a:gd name="connsiteX13" fmla="*/ 8418497 w 9147558"/>
              <a:gd name="connsiteY13" fmla="*/ 4677043 h 5143500"/>
              <a:gd name="connsiteX14" fmla="*/ 7905685 w 9147558"/>
              <a:gd name="connsiteY14" fmla="*/ 4677043 h 5143500"/>
              <a:gd name="connsiteX15" fmla="*/ 7956900 w 9147558"/>
              <a:gd name="connsiteY15" fmla="*/ 4677043 h 5143500"/>
              <a:gd name="connsiteX16" fmla="*/ 7960535 w 9147558"/>
              <a:gd name="connsiteY16" fmla="*/ 4677208 h 5143500"/>
              <a:gd name="connsiteX17" fmla="*/ 7965657 w 9147558"/>
              <a:gd name="connsiteY17" fmla="*/ 4677538 h 5143500"/>
              <a:gd name="connsiteX18" fmla="*/ 7970778 w 9147558"/>
              <a:gd name="connsiteY18" fmla="*/ 4678527 h 5143500"/>
              <a:gd name="connsiteX19" fmla="*/ 7975239 w 9147558"/>
              <a:gd name="connsiteY19" fmla="*/ 4680176 h 5143500"/>
              <a:gd name="connsiteX20" fmla="*/ 7980195 w 9147558"/>
              <a:gd name="connsiteY20" fmla="*/ 4685123 h 5143500"/>
              <a:gd name="connsiteX21" fmla="*/ 7982673 w 9147558"/>
              <a:gd name="connsiteY21" fmla="*/ 4694853 h 5143500"/>
              <a:gd name="connsiteX22" fmla="*/ 7980195 w 9147558"/>
              <a:gd name="connsiteY22" fmla="*/ 4704417 h 5143500"/>
              <a:gd name="connsiteX23" fmla="*/ 7975074 w 9147558"/>
              <a:gd name="connsiteY23" fmla="*/ 4709694 h 5143500"/>
              <a:gd name="connsiteX24" fmla="*/ 7970613 w 9147558"/>
              <a:gd name="connsiteY24" fmla="*/ 4711508 h 5143500"/>
              <a:gd name="connsiteX25" fmla="*/ 7957396 w 9147558"/>
              <a:gd name="connsiteY25" fmla="*/ 4712827 h 5143500"/>
              <a:gd name="connsiteX26" fmla="*/ 7905685 w 9147558"/>
              <a:gd name="connsiteY26" fmla="*/ 4712827 h 5143500"/>
              <a:gd name="connsiteX27" fmla="*/ 7905685 w 9147558"/>
              <a:gd name="connsiteY27" fmla="*/ 4677043 h 5143500"/>
              <a:gd name="connsiteX28" fmla="*/ 8628479 w 9147558"/>
              <a:gd name="connsiteY28" fmla="*/ 4623449 h 5143500"/>
              <a:gd name="connsiteX29" fmla="*/ 8654087 w 9147558"/>
              <a:gd name="connsiteY29" fmla="*/ 4683639 h 5143500"/>
              <a:gd name="connsiteX30" fmla="*/ 8603532 w 9147558"/>
              <a:gd name="connsiteY30" fmla="*/ 4683639 h 5143500"/>
              <a:gd name="connsiteX31" fmla="*/ 8628479 w 9147558"/>
              <a:gd name="connsiteY31" fmla="*/ 4623449 h 5143500"/>
              <a:gd name="connsiteX32" fmla="*/ 7769883 w 9147558"/>
              <a:gd name="connsiteY32" fmla="*/ 4623449 h 5143500"/>
              <a:gd name="connsiteX33" fmla="*/ 7795490 w 9147558"/>
              <a:gd name="connsiteY33" fmla="*/ 4683804 h 5143500"/>
              <a:gd name="connsiteX34" fmla="*/ 7744771 w 9147558"/>
              <a:gd name="connsiteY34" fmla="*/ 4683804 h 5143500"/>
              <a:gd name="connsiteX35" fmla="*/ 7769883 w 9147558"/>
              <a:gd name="connsiteY35" fmla="*/ 4623449 h 5143500"/>
              <a:gd name="connsiteX36" fmla="*/ 8418497 w 9147558"/>
              <a:gd name="connsiteY36" fmla="*/ 4619657 h 5143500"/>
              <a:gd name="connsiteX37" fmla="*/ 8465252 w 9147558"/>
              <a:gd name="connsiteY37" fmla="*/ 4619657 h 5143500"/>
              <a:gd name="connsiteX38" fmla="*/ 8474999 w 9147558"/>
              <a:gd name="connsiteY38" fmla="*/ 4620151 h 5143500"/>
              <a:gd name="connsiteX39" fmla="*/ 8483094 w 9147558"/>
              <a:gd name="connsiteY39" fmla="*/ 4622955 h 5143500"/>
              <a:gd name="connsiteX40" fmla="*/ 8487225 w 9147558"/>
              <a:gd name="connsiteY40" fmla="*/ 4627572 h 5143500"/>
              <a:gd name="connsiteX41" fmla="*/ 8489042 w 9147558"/>
              <a:gd name="connsiteY41" fmla="*/ 4635323 h 5143500"/>
              <a:gd name="connsiteX42" fmla="*/ 8487390 w 9147558"/>
              <a:gd name="connsiteY42" fmla="*/ 4643073 h 5143500"/>
              <a:gd name="connsiteX43" fmla="*/ 8484086 w 9147558"/>
              <a:gd name="connsiteY43" fmla="*/ 4647525 h 5143500"/>
              <a:gd name="connsiteX44" fmla="*/ 8475164 w 9147558"/>
              <a:gd name="connsiteY44" fmla="*/ 4651318 h 5143500"/>
              <a:gd name="connsiteX45" fmla="*/ 8463104 w 9147558"/>
              <a:gd name="connsiteY45" fmla="*/ 4652143 h 5143500"/>
              <a:gd name="connsiteX46" fmla="*/ 8418497 w 9147558"/>
              <a:gd name="connsiteY46" fmla="*/ 4652143 h 5143500"/>
              <a:gd name="connsiteX47" fmla="*/ 8418497 w 9147558"/>
              <a:gd name="connsiteY47" fmla="*/ 4619657 h 5143500"/>
              <a:gd name="connsiteX48" fmla="*/ 7905685 w 9147558"/>
              <a:gd name="connsiteY48" fmla="*/ 4619657 h 5143500"/>
              <a:gd name="connsiteX49" fmla="*/ 7952440 w 9147558"/>
              <a:gd name="connsiteY49" fmla="*/ 4619657 h 5143500"/>
              <a:gd name="connsiteX50" fmla="*/ 7962187 w 9147558"/>
              <a:gd name="connsiteY50" fmla="*/ 4620151 h 5143500"/>
              <a:gd name="connsiteX51" fmla="*/ 7970282 w 9147558"/>
              <a:gd name="connsiteY51" fmla="*/ 4622955 h 5143500"/>
              <a:gd name="connsiteX52" fmla="*/ 7974413 w 9147558"/>
              <a:gd name="connsiteY52" fmla="*/ 4627572 h 5143500"/>
              <a:gd name="connsiteX53" fmla="*/ 7976230 w 9147558"/>
              <a:gd name="connsiteY53" fmla="*/ 4635323 h 5143500"/>
              <a:gd name="connsiteX54" fmla="*/ 7974578 w 9147558"/>
              <a:gd name="connsiteY54" fmla="*/ 4643073 h 5143500"/>
              <a:gd name="connsiteX55" fmla="*/ 7971274 w 9147558"/>
              <a:gd name="connsiteY55" fmla="*/ 4647525 h 5143500"/>
              <a:gd name="connsiteX56" fmla="*/ 7962352 w 9147558"/>
              <a:gd name="connsiteY56" fmla="*/ 4651318 h 5143500"/>
              <a:gd name="connsiteX57" fmla="*/ 7950292 w 9147558"/>
              <a:gd name="connsiteY57" fmla="*/ 4652143 h 5143500"/>
              <a:gd name="connsiteX58" fmla="*/ 7905685 w 9147558"/>
              <a:gd name="connsiteY58" fmla="*/ 4652143 h 5143500"/>
              <a:gd name="connsiteX59" fmla="*/ 7905685 w 9147558"/>
              <a:gd name="connsiteY59" fmla="*/ 4619657 h 5143500"/>
              <a:gd name="connsiteX60" fmla="*/ 8269808 w 9147558"/>
              <a:gd name="connsiteY60" fmla="*/ 4618173 h 5143500"/>
              <a:gd name="connsiteX61" fmla="*/ 8304337 w 9147558"/>
              <a:gd name="connsiteY61" fmla="*/ 4629881 h 5143500"/>
              <a:gd name="connsiteX62" fmla="*/ 8318380 w 9147558"/>
              <a:gd name="connsiteY62" fmla="*/ 4666489 h 5143500"/>
              <a:gd name="connsiteX63" fmla="*/ 8304337 w 9147558"/>
              <a:gd name="connsiteY63" fmla="*/ 4702933 h 5143500"/>
              <a:gd name="connsiteX64" fmla="*/ 8269808 w 9147558"/>
              <a:gd name="connsiteY64" fmla="*/ 4714806 h 5143500"/>
              <a:gd name="connsiteX65" fmla="*/ 8235445 w 9147558"/>
              <a:gd name="connsiteY65" fmla="*/ 4702933 h 5143500"/>
              <a:gd name="connsiteX66" fmla="*/ 8221236 w 9147558"/>
              <a:gd name="connsiteY66" fmla="*/ 4666489 h 5143500"/>
              <a:gd name="connsiteX67" fmla="*/ 8235445 w 9147558"/>
              <a:gd name="connsiteY67" fmla="*/ 4629881 h 5143500"/>
              <a:gd name="connsiteX68" fmla="*/ 8269808 w 9147558"/>
              <a:gd name="connsiteY68" fmla="*/ 4618173 h 5143500"/>
              <a:gd name="connsiteX69" fmla="*/ 8385455 w 9147558"/>
              <a:gd name="connsiteY69" fmla="*/ 4593272 h 5143500"/>
              <a:gd name="connsiteX70" fmla="*/ 8385455 w 9147558"/>
              <a:gd name="connsiteY70" fmla="*/ 4740366 h 5143500"/>
              <a:gd name="connsiteX71" fmla="*/ 8469712 w 9147558"/>
              <a:gd name="connsiteY71" fmla="*/ 4740366 h 5143500"/>
              <a:gd name="connsiteX72" fmla="*/ 8482433 w 9147558"/>
              <a:gd name="connsiteY72" fmla="*/ 4740036 h 5143500"/>
              <a:gd name="connsiteX73" fmla="*/ 8495981 w 9147558"/>
              <a:gd name="connsiteY73" fmla="*/ 4738552 h 5143500"/>
              <a:gd name="connsiteX74" fmla="*/ 8508702 w 9147558"/>
              <a:gd name="connsiteY74" fmla="*/ 4735089 h 5143500"/>
              <a:gd name="connsiteX75" fmla="*/ 8519110 w 9147558"/>
              <a:gd name="connsiteY75" fmla="*/ 4728823 h 5143500"/>
              <a:gd name="connsiteX76" fmla="*/ 8526875 w 9147558"/>
              <a:gd name="connsiteY76" fmla="*/ 4717444 h 5143500"/>
              <a:gd name="connsiteX77" fmla="*/ 8530014 w 9147558"/>
              <a:gd name="connsiteY77" fmla="*/ 4700130 h 5143500"/>
              <a:gd name="connsiteX78" fmla="*/ 8528692 w 9147558"/>
              <a:gd name="connsiteY78" fmla="*/ 4687432 h 5143500"/>
              <a:gd name="connsiteX79" fmla="*/ 8521258 w 9147558"/>
              <a:gd name="connsiteY79" fmla="*/ 4674734 h 5143500"/>
              <a:gd name="connsiteX80" fmla="*/ 8508372 w 9147558"/>
              <a:gd name="connsiteY80" fmla="*/ 4666819 h 5143500"/>
              <a:gd name="connsiteX81" fmla="*/ 8493337 w 9147558"/>
              <a:gd name="connsiteY81" fmla="*/ 4663191 h 5143500"/>
              <a:gd name="connsiteX82" fmla="*/ 8493337 w 9147558"/>
              <a:gd name="connsiteY82" fmla="*/ 4662367 h 5143500"/>
              <a:gd name="connsiteX83" fmla="*/ 8495816 w 9147558"/>
              <a:gd name="connsiteY83" fmla="*/ 4662037 h 5143500"/>
              <a:gd name="connsiteX84" fmla="*/ 8500937 w 9147558"/>
              <a:gd name="connsiteY84" fmla="*/ 4660718 h 5143500"/>
              <a:gd name="connsiteX85" fmla="*/ 8507215 w 9147558"/>
              <a:gd name="connsiteY85" fmla="*/ 4657914 h 5143500"/>
              <a:gd name="connsiteX86" fmla="*/ 8513493 w 9147558"/>
              <a:gd name="connsiteY86" fmla="*/ 4653462 h 5143500"/>
              <a:gd name="connsiteX87" fmla="*/ 8519440 w 9147558"/>
              <a:gd name="connsiteY87" fmla="*/ 4644887 h 5143500"/>
              <a:gd name="connsiteX88" fmla="*/ 8522249 w 9147558"/>
              <a:gd name="connsiteY88" fmla="*/ 4630375 h 5143500"/>
              <a:gd name="connsiteX89" fmla="*/ 8520432 w 9147558"/>
              <a:gd name="connsiteY89" fmla="*/ 4618173 h 5143500"/>
              <a:gd name="connsiteX90" fmla="*/ 8516302 w 9147558"/>
              <a:gd name="connsiteY90" fmla="*/ 4609433 h 5143500"/>
              <a:gd name="connsiteX91" fmla="*/ 8511510 w 9147558"/>
              <a:gd name="connsiteY91" fmla="*/ 4603826 h 5143500"/>
              <a:gd name="connsiteX92" fmla="*/ 8507876 w 9147558"/>
              <a:gd name="connsiteY92" fmla="*/ 4600858 h 5143500"/>
              <a:gd name="connsiteX93" fmla="*/ 8489703 w 9147558"/>
              <a:gd name="connsiteY93" fmla="*/ 4594426 h 5143500"/>
              <a:gd name="connsiteX94" fmla="*/ 8468225 w 9147558"/>
              <a:gd name="connsiteY94" fmla="*/ 4593272 h 5143500"/>
              <a:gd name="connsiteX95" fmla="*/ 8385455 w 9147558"/>
              <a:gd name="connsiteY95" fmla="*/ 4593272 h 5143500"/>
              <a:gd name="connsiteX96" fmla="*/ 7872809 w 9147558"/>
              <a:gd name="connsiteY96" fmla="*/ 4593272 h 5143500"/>
              <a:gd name="connsiteX97" fmla="*/ 7872809 w 9147558"/>
              <a:gd name="connsiteY97" fmla="*/ 4740366 h 5143500"/>
              <a:gd name="connsiteX98" fmla="*/ 7957066 w 9147558"/>
              <a:gd name="connsiteY98" fmla="*/ 4740366 h 5143500"/>
              <a:gd name="connsiteX99" fmla="*/ 7969787 w 9147558"/>
              <a:gd name="connsiteY99" fmla="*/ 4740036 h 5143500"/>
              <a:gd name="connsiteX100" fmla="*/ 7983334 w 9147558"/>
              <a:gd name="connsiteY100" fmla="*/ 4738552 h 5143500"/>
              <a:gd name="connsiteX101" fmla="*/ 7996055 w 9147558"/>
              <a:gd name="connsiteY101" fmla="*/ 4735089 h 5143500"/>
              <a:gd name="connsiteX102" fmla="*/ 8006464 w 9147558"/>
              <a:gd name="connsiteY102" fmla="*/ 4728823 h 5143500"/>
              <a:gd name="connsiteX103" fmla="*/ 8014228 w 9147558"/>
              <a:gd name="connsiteY103" fmla="*/ 4717444 h 5143500"/>
              <a:gd name="connsiteX104" fmla="*/ 8017367 w 9147558"/>
              <a:gd name="connsiteY104" fmla="*/ 4700130 h 5143500"/>
              <a:gd name="connsiteX105" fmla="*/ 8016046 w 9147558"/>
              <a:gd name="connsiteY105" fmla="*/ 4687432 h 5143500"/>
              <a:gd name="connsiteX106" fmla="*/ 8008611 w 9147558"/>
              <a:gd name="connsiteY106" fmla="*/ 4674734 h 5143500"/>
              <a:gd name="connsiteX107" fmla="*/ 7995725 w 9147558"/>
              <a:gd name="connsiteY107" fmla="*/ 4666819 h 5143500"/>
              <a:gd name="connsiteX108" fmla="*/ 7980691 w 9147558"/>
              <a:gd name="connsiteY108" fmla="*/ 4663191 h 5143500"/>
              <a:gd name="connsiteX109" fmla="*/ 7980691 w 9147558"/>
              <a:gd name="connsiteY109" fmla="*/ 4662367 h 5143500"/>
              <a:gd name="connsiteX110" fmla="*/ 7983169 w 9147558"/>
              <a:gd name="connsiteY110" fmla="*/ 4662037 h 5143500"/>
              <a:gd name="connsiteX111" fmla="*/ 7988290 w 9147558"/>
              <a:gd name="connsiteY111" fmla="*/ 4660718 h 5143500"/>
              <a:gd name="connsiteX112" fmla="*/ 7994568 w 9147558"/>
              <a:gd name="connsiteY112" fmla="*/ 4657914 h 5143500"/>
              <a:gd name="connsiteX113" fmla="*/ 8000846 w 9147558"/>
              <a:gd name="connsiteY113" fmla="*/ 4653462 h 5143500"/>
              <a:gd name="connsiteX114" fmla="*/ 8006794 w 9147558"/>
              <a:gd name="connsiteY114" fmla="*/ 4644887 h 5143500"/>
              <a:gd name="connsiteX115" fmla="*/ 8009602 w 9147558"/>
              <a:gd name="connsiteY115" fmla="*/ 4630375 h 5143500"/>
              <a:gd name="connsiteX116" fmla="*/ 8007785 w 9147558"/>
              <a:gd name="connsiteY116" fmla="*/ 4618173 h 5143500"/>
              <a:gd name="connsiteX117" fmla="*/ 8003655 w 9147558"/>
              <a:gd name="connsiteY117" fmla="*/ 4609433 h 5143500"/>
              <a:gd name="connsiteX118" fmla="*/ 7998864 w 9147558"/>
              <a:gd name="connsiteY118" fmla="*/ 4603826 h 5143500"/>
              <a:gd name="connsiteX119" fmla="*/ 7995229 w 9147558"/>
              <a:gd name="connsiteY119" fmla="*/ 4600858 h 5143500"/>
              <a:gd name="connsiteX120" fmla="*/ 7977056 w 9147558"/>
              <a:gd name="connsiteY120" fmla="*/ 4594426 h 5143500"/>
              <a:gd name="connsiteX121" fmla="*/ 7955579 w 9147558"/>
              <a:gd name="connsiteY121" fmla="*/ 4593272 h 5143500"/>
              <a:gd name="connsiteX122" fmla="*/ 7872809 w 9147558"/>
              <a:gd name="connsiteY122" fmla="*/ 4593272 h 5143500"/>
              <a:gd name="connsiteX123" fmla="*/ 8611958 w 9147558"/>
              <a:gd name="connsiteY123" fmla="*/ 4592942 h 5143500"/>
              <a:gd name="connsiteX124" fmla="*/ 8545544 w 9147558"/>
              <a:gd name="connsiteY124" fmla="*/ 4739871 h 5143500"/>
              <a:gd name="connsiteX125" fmla="*/ 8579907 w 9147558"/>
              <a:gd name="connsiteY125" fmla="*/ 4739871 h 5143500"/>
              <a:gd name="connsiteX126" fmla="*/ 8593454 w 9147558"/>
              <a:gd name="connsiteY126" fmla="*/ 4708869 h 5143500"/>
              <a:gd name="connsiteX127" fmla="*/ 8663504 w 9147558"/>
              <a:gd name="connsiteY127" fmla="*/ 4708704 h 5143500"/>
              <a:gd name="connsiteX128" fmla="*/ 8677216 w 9147558"/>
              <a:gd name="connsiteY128" fmla="*/ 4739871 h 5143500"/>
              <a:gd name="connsiteX129" fmla="*/ 8711580 w 9147558"/>
              <a:gd name="connsiteY129" fmla="*/ 4739871 h 5143500"/>
              <a:gd name="connsiteX130" fmla="*/ 8645165 w 9147558"/>
              <a:gd name="connsiteY130" fmla="*/ 4592942 h 5143500"/>
              <a:gd name="connsiteX131" fmla="*/ 8611958 w 9147558"/>
              <a:gd name="connsiteY131" fmla="*/ 4592942 h 5143500"/>
              <a:gd name="connsiteX132" fmla="*/ 8031410 w 9147558"/>
              <a:gd name="connsiteY132" fmla="*/ 4592942 h 5143500"/>
              <a:gd name="connsiteX133" fmla="*/ 8031410 w 9147558"/>
              <a:gd name="connsiteY133" fmla="*/ 4618173 h 5143500"/>
              <a:gd name="connsiteX134" fmla="*/ 8031410 w 9147558"/>
              <a:gd name="connsiteY134" fmla="*/ 4619657 h 5143500"/>
              <a:gd name="connsiteX135" fmla="*/ 8084443 w 9147558"/>
              <a:gd name="connsiteY135" fmla="*/ 4619657 h 5143500"/>
              <a:gd name="connsiteX136" fmla="*/ 8084443 w 9147558"/>
              <a:gd name="connsiteY136" fmla="*/ 4740036 h 5143500"/>
              <a:gd name="connsiteX137" fmla="*/ 8117154 w 9147558"/>
              <a:gd name="connsiteY137" fmla="*/ 4740036 h 5143500"/>
              <a:gd name="connsiteX138" fmla="*/ 8117154 w 9147558"/>
              <a:gd name="connsiteY138" fmla="*/ 4619657 h 5143500"/>
              <a:gd name="connsiteX139" fmla="*/ 8170021 w 9147558"/>
              <a:gd name="connsiteY139" fmla="*/ 4619657 h 5143500"/>
              <a:gd name="connsiteX140" fmla="*/ 8170021 w 9147558"/>
              <a:gd name="connsiteY140" fmla="*/ 4618173 h 5143500"/>
              <a:gd name="connsiteX141" fmla="*/ 8170021 w 9147558"/>
              <a:gd name="connsiteY141" fmla="*/ 4592942 h 5143500"/>
              <a:gd name="connsiteX142" fmla="*/ 8031410 w 9147558"/>
              <a:gd name="connsiteY142" fmla="*/ 4592942 h 5143500"/>
              <a:gd name="connsiteX143" fmla="*/ 7753527 w 9147558"/>
              <a:gd name="connsiteY143" fmla="*/ 4592942 h 5143500"/>
              <a:gd name="connsiteX144" fmla="*/ 7686947 w 9147558"/>
              <a:gd name="connsiteY144" fmla="*/ 4740036 h 5143500"/>
              <a:gd name="connsiteX145" fmla="*/ 7721311 w 9147558"/>
              <a:gd name="connsiteY145" fmla="*/ 4740036 h 5143500"/>
              <a:gd name="connsiteX146" fmla="*/ 7734858 w 9147558"/>
              <a:gd name="connsiteY146" fmla="*/ 4709034 h 5143500"/>
              <a:gd name="connsiteX147" fmla="*/ 7804907 w 9147558"/>
              <a:gd name="connsiteY147" fmla="*/ 4708869 h 5143500"/>
              <a:gd name="connsiteX148" fmla="*/ 7818785 w 9147558"/>
              <a:gd name="connsiteY148" fmla="*/ 4740036 h 5143500"/>
              <a:gd name="connsiteX149" fmla="*/ 7853149 w 9147558"/>
              <a:gd name="connsiteY149" fmla="*/ 4740036 h 5143500"/>
              <a:gd name="connsiteX150" fmla="*/ 7786569 w 9147558"/>
              <a:gd name="connsiteY150" fmla="*/ 4592942 h 5143500"/>
              <a:gd name="connsiteX151" fmla="*/ 7753527 w 9147558"/>
              <a:gd name="connsiteY151" fmla="*/ 4592942 h 5143500"/>
              <a:gd name="connsiteX152" fmla="*/ 8801619 w 9147558"/>
              <a:gd name="connsiteY152" fmla="*/ 4592118 h 5143500"/>
              <a:gd name="connsiteX153" fmla="*/ 8749743 w 9147558"/>
              <a:gd name="connsiteY153" fmla="*/ 4595086 h 5143500"/>
              <a:gd name="connsiteX154" fmla="*/ 8732231 w 9147558"/>
              <a:gd name="connsiteY154" fmla="*/ 4597889 h 5143500"/>
              <a:gd name="connsiteX155" fmla="*/ 8732231 w 9147558"/>
              <a:gd name="connsiteY155" fmla="*/ 4626418 h 5143500"/>
              <a:gd name="connsiteX156" fmla="*/ 8799637 w 9147558"/>
              <a:gd name="connsiteY156" fmla="*/ 4619657 h 5143500"/>
              <a:gd name="connsiteX157" fmla="*/ 8815332 w 9147558"/>
              <a:gd name="connsiteY157" fmla="*/ 4623120 h 5143500"/>
              <a:gd name="connsiteX158" fmla="*/ 8821279 w 9147558"/>
              <a:gd name="connsiteY158" fmla="*/ 4644062 h 5143500"/>
              <a:gd name="connsiteX159" fmla="*/ 8811367 w 9147558"/>
              <a:gd name="connsiteY159" fmla="*/ 4650494 h 5143500"/>
              <a:gd name="connsiteX160" fmla="*/ 8788733 w 9147558"/>
              <a:gd name="connsiteY160" fmla="*/ 4653132 h 5143500"/>
              <a:gd name="connsiteX161" fmla="*/ 8764612 w 9147558"/>
              <a:gd name="connsiteY161" fmla="*/ 4653132 h 5143500"/>
              <a:gd name="connsiteX162" fmla="*/ 8764612 w 9147558"/>
              <a:gd name="connsiteY162" fmla="*/ 4665995 h 5143500"/>
              <a:gd name="connsiteX163" fmla="*/ 8764612 w 9147558"/>
              <a:gd name="connsiteY163" fmla="*/ 4675724 h 5143500"/>
              <a:gd name="connsiteX164" fmla="*/ 8799637 w 9147558"/>
              <a:gd name="connsiteY164" fmla="*/ 4676054 h 5143500"/>
              <a:gd name="connsiteX165" fmla="*/ 8827062 w 9147558"/>
              <a:gd name="connsiteY165" fmla="*/ 4690070 h 5143500"/>
              <a:gd name="connsiteX166" fmla="*/ 8787907 w 9147558"/>
              <a:gd name="connsiteY166" fmla="*/ 4715466 h 5143500"/>
              <a:gd name="connsiteX167" fmla="*/ 8763786 w 9147558"/>
              <a:gd name="connsiteY167" fmla="*/ 4714311 h 5143500"/>
              <a:gd name="connsiteX168" fmla="*/ 8728927 w 9147558"/>
              <a:gd name="connsiteY168" fmla="*/ 4704582 h 5143500"/>
              <a:gd name="connsiteX169" fmla="*/ 8728927 w 9147558"/>
              <a:gd name="connsiteY169" fmla="*/ 4734264 h 5143500"/>
              <a:gd name="connsiteX170" fmla="*/ 8730249 w 9147558"/>
              <a:gd name="connsiteY170" fmla="*/ 4734759 h 5143500"/>
              <a:gd name="connsiteX171" fmla="*/ 8763125 w 9147558"/>
              <a:gd name="connsiteY171" fmla="*/ 4740861 h 5143500"/>
              <a:gd name="connsiteX172" fmla="*/ 8808228 w 9147558"/>
              <a:gd name="connsiteY172" fmla="*/ 4740861 h 5143500"/>
              <a:gd name="connsiteX173" fmla="*/ 8838296 w 9147558"/>
              <a:gd name="connsiteY173" fmla="*/ 4733770 h 5143500"/>
              <a:gd name="connsiteX174" fmla="*/ 8857956 w 9147558"/>
              <a:gd name="connsiteY174" fmla="*/ 4718764 h 5143500"/>
              <a:gd name="connsiteX175" fmla="*/ 8864399 w 9147558"/>
              <a:gd name="connsiteY175" fmla="*/ 4693698 h 5143500"/>
              <a:gd name="connsiteX176" fmla="*/ 8852173 w 9147558"/>
              <a:gd name="connsiteY176" fmla="*/ 4671272 h 5143500"/>
              <a:gd name="connsiteX177" fmla="*/ 8830861 w 9147558"/>
              <a:gd name="connsiteY177" fmla="*/ 4664016 h 5143500"/>
              <a:gd name="connsiteX178" fmla="*/ 8830696 w 9147558"/>
              <a:gd name="connsiteY178" fmla="*/ 4664016 h 5143500"/>
              <a:gd name="connsiteX179" fmla="*/ 8830696 w 9147558"/>
              <a:gd name="connsiteY179" fmla="*/ 4663686 h 5143500"/>
              <a:gd name="connsiteX180" fmla="*/ 8851678 w 9147558"/>
              <a:gd name="connsiteY180" fmla="*/ 4651978 h 5143500"/>
              <a:gd name="connsiteX181" fmla="*/ 8851843 w 9147558"/>
              <a:gd name="connsiteY181" fmla="*/ 4651813 h 5143500"/>
              <a:gd name="connsiteX182" fmla="*/ 8855312 w 9147558"/>
              <a:gd name="connsiteY182" fmla="*/ 4647196 h 5143500"/>
              <a:gd name="connsiteX183" fmla="*/ 8857791 w 9147558"/>
              <a:gd name="connsiteY183" fmla="*/ 4618832 h 5143500"/>
              <a:gd name="connsiteX184" fmla="*/ 8836313 w 9147558"/>
              <a:gd name="connsiteY184" fmla="*/ 4598219 h 5143500"/>
              <a:gd name="connsiteX185" fmla="*/ 8801619 w 9147558"/>
              <a:gd name="connsiteY185" fmla="*/ 4592118 h 5143500"/>
              <a:gd name="connsiteX186" fmla="*/ 8269974 w 9147558"/>
              <a:gd name="connsiteY186" fmla="*/ 4588820 h 5143500"/>
              <a:gd name="connsiteX187" fmla="*/ 8206863 w 9147558"/>
              <a:gd name="connsiteY187" fmla="*/ 4610257 h 5143500"/>
              <a:gd name="connsiteX188" fmla="*/ 8184064 w 9147558"/>
              <a:gd name="connsiteY188" fmla="*/ 4666489 h 5143500"/>
              <a:gd name="connsiteX189" fmla="*/ 8206863 w 9147558"/>
              <a:gd name="connsiteY189" fmla="*/ 4722721 h 5143500"/>
              <a:gd name="connsiteX190" fmla="*/ 8269974 w 9147558"/>
              <a:gd name="connsiteY190" fmla="*/ 4744159 h 5143500"/>
              <a:gd name="connsiteX191" fmla="*/ 8333084 w 9147558"/>
              <a:gd name="connsiteY191" fmla="*/ 4722721 h 5143500"/>
              <a:gd name="connsiteX192" fmla="*/ 8355552 w 9147558"/>
              <a:gd name="connsiteY192" fmla="*/ 4666489 h 5143500"/>
              <a:gd name="connsiteX193" fmla="*/ 8333084 w 9147558"/>
              <a:gd name="connsiteY193" fmla="*/ 4610257 h 5143500"/>
              <a:gd name="connsiteX194" fmla="*/ 8269974 w 9147558"/>
              <a:gd name="connsiteY194" fmla="*/ 4588820 h 5143500"/>
              <a:gd name="connsiteX195" fmla="*/ 7252775 w 9147558"/>
              <a:gd name="connsiteY195" fmla="*/ 4559797 h 5143500"/>
              <a:gd name="connsiteX196" fmla="*/ 7252940 w 9147558"/>
              <a:gd name="connsiteY196" fmla="*/ 4559797 h 5143500"/>
              <a:gd name="connsiteX197" fmla="*/ 7284495 w 9147558"/>
              <a:gd name="connsiteY197" fmla="*/ 4565898 h 5143500"/>
              <a:gd name="connsiteX198" fmla="*/ 7267479 w 9147558"/>
              <a:gd name="connsiteY198" fmla="*/ 4630540 h 5143500"/>
              <a:gd name="connsiteX199" fmla="*/ 7194126 w 9147558"/>
              <a:gd name="connsiteY199" fmla="*/ 4691390 h 5143500"/>
              <a:gd name="connsiteX200" fmla="*/ 7252775 w 9147558"/>
              <a:gd name="connsiteY200" fmla="*/ 4559797 h 5143500"/>
              <a:gd name="connsiteX201" fmla="*/ 7229481 w 9147558"/>
              <a:gd name="connsiteY201" fmla="*/ 4557323 h 5143500"/>
              <a:gd name="connsiteX202" fmla="*/ 7229811 w 9147558"/>
              <a:gd name="connsiteY202" fmla="*/ 4557323 h 5143500"/>
              <a:gd name="connsiteX203" fmla="*/ 7160588 w 9147558"/>
              <a:gd name="connsiteY203" fmla="*/ 4712332 h 5143500"/>
              <a:gd name="connsiteX204" fmla="*/ 7162736 w 9147558"/>
              <a:gd name="connsiteY204" fmla="*/ 4715630 h 5143500"/>
              <a:gd name="connsiteX205" fmla="*/ 7166040 w 9147558"/>
              <a:gd name="connsiteY205" fmla="*/ 4715795 h 5143500"/>
              <a:gd name="connsiteX206" fmla="*/ 7295069 w 9147558"/>
              <a:gd name="connsiteY206" fmla="*/ 4704912 h 5143500"/>
              <a:gd name="connsiteX207" fmla="*/ 7408899 w 9147558"/>
              <a:gd name="connsiteY207" fmla="*/ 4620811 h 5143500"/>
              <a:gd name="connsiteX208" fmla="*/ 7414020 w 9147558"/>
              <a:gd name="connsiteY208" fmla="*/ 4559962 h 5143500"/>
              <a:gd name="connsiteX209" fmla="*/ 7583856 w 9147558"/>
              <a:gd name="connsiteY209" fmla="*/ 4664675 h 5143500"/>
              <a:gd name="connsiteX210" fmla="*/ 7576422 w 9147558"/>
              <a:gd name="connsiteY210" fmla="*/ 4692379 h 5143500"/>
              <a:gd name="connsiteX211" fmla="*/ 7429385 w 9147558"/>
              <a:gd name="connsiteY211" fmla="*/ 4767575 h 5143500"/>
              <a:gd name="connsiteX212" fmla="*/ 7417655 w 9147558"/>
              <a:gd name="connsiteY212" fmla="*/ 4694028 h 5143500"/>
              <a:gd name="connsiteX213" fmla="*/ 7416664 w 9147558"/>
              <a:gd name="connsiteY213" fmla="*/ 4692049 h 5143500"/>
              <a:gd name="connsiteX214" fmla="*/ 7418481 w 9147558"/>
              <a:gd name="connsiteY214" fmla="*/ 4689741 h 5143500"/>
              <a:gd name="connsiteX215" fmla="*/ 7444915 w 9147558"/>
              <a:gd name="connsiteY215" fmla="*/ 4684299 h 5143500"/>
              <a:gd name="connsiteX216" fmla="*/ 7446401 w 9147558"/>
              <a:gd name="connsiteY216" fmla="*/ 4682980 h 5143500"/>
              <a:gd name="connsiteX217" fmla="*/ 7450532 w 9147558"/>
              <a:gd name="connsiteY217" fmla="*/ 4670117 h 5143500"/>
              <a:gd name="connsiteX218" fmla="*/ 7448880 w 9147558"/>
              <a:gd name="connsiteY218" fmla="*/ 4667644 h 5143500"/>
              <a:gd name="connsiteX219" fmla="*/ 7399482 w 9147558"/>
              <a:gd name="connsiteY219" fmla="*/ 4664840 h 5143500"/>
              <a:gd name="connsiteX220" fmla="*/ 7394691 w 9147558"/>
              <a:gd name="connsiteY220" fmla="*/ 4666159 h 5143500"/>
              <a:gd name="connsiteX221" fmla="*/ 7374866 w 9147558"/>
              <a:gd name="connsiteY221" fmla="*/ 4679682 h 5143500"/>
              <a:gd name="connsiteX222" fmla="*/ 7370405 w 9147558"/>
              <a:gd name="connsiteY222" fmla="*/ 4690400 h 5143500"/>
              <a:gd name="connsiteX223" fmla="*/ 7308121 w 9147558"/>
              <a:gd name="connsiteY223" fmla="*/ 4743334 h 5143500"/>
              <a:gd name="connsiteX224" fmla="*/ 7153319 w 9147558"/>
              <a:gd name="connsiteY224" fmla="*/ 4741355 h 5143500"/>
              <a:gd name="connsiteX225" fmla="*/ 7152658 w 9147558"/>
              <a:gd name="connsiteY225" fmla="*/ 4741190 h 5143500"/>
              <a:gd name="connsiteX226" fmla="*/ 7146380 w 9147558"/>
              <a:gd name="connsiteY226" fmla="*/ 4744488 h 5143500"/>
              <a:gd name="connsiteX227" fmla="*/ 7140763 w 9147558"/>
              <a:gd name="connsiteY227" fmla="*/ 4757021 h 5143500"/>
              <a:gd name="connsiteX228" fmla="*/ 7031889 w 9147558"/>
              <a:gd name="connsiteY228" fmla="*/ 4680836 h 5143500"/>
              <a:gd name="connsiteX229" fmla="*/ 7031889 w 9147558"/>
              <a:gd name="connsiteY229" fmla="*/ 4680506 h 5143500"/>
              <a:gd name="connsiteX230" fmla="*/ 7031063 w 9147558"/>
              <a:gd name="connsiteY230" fmla="*/ 4677867 h 5143500"/>
              <a:gd name="connsiteX231" fmla="*/ 7031063 w 9147558"/>
              <a:gd name="connsiteY231" fmla="*/ 4677703 h 5143500"/>
              <a:gd name="connsiteX232" fmla="*/ 7029577 w 9147558"/>
              <a:gd name="connsiteY232" fmla="*/ 4666159 h 5143500"/>
              <a:gd name="connsiteX233" fmla="*/ 7229481 w 9147558"/>
              <a:gd name="connsiteY233" fmla="*/ 4557323 h 5143500"/>
              <a:gd name="connsiteX234" fmla="*/ 7307955 w 9147558"/>
              <a:gd name="connsiteY234" fmla="*/ 4538689 h 5143500"/>
              <a:gd name="connsiteX235" fmla="*/ 6995048 w 9147558"/>
              <a:gd name="connsiteY235" fmla="*/ 4644062 h 5143500"/>
              <a:gd name="connsiteX236" fmla="*/ 6990091 w 9147558"/>
              <a:gd name="connsiteY236" fmla="*/ 4666654 h 5143500"/>
              <a:gd name="connsiteX237" fmla="*/ 6995213 w 9147558"/>
              <a:gd name="connsiteY237" fmla="*/ 4689081 h 5143500"/>
              <a:gd name="connsiteX238" fmla="*/ 6995543 w 9147558"/>
              <a:gd name="connsiteY238" fmla="*/ 4689741 h 5143500"/>
              <a:gd name="connsiteX239" fmla="*/ 6996204 w 9147558"/>
              <a:gd name="connsiteY239" fmla="*/ 4691225 h 5143500"/>
              <a:gd name="connsiteX240" fmla="*/ 7307955 w 9147558"/>
              <a:gd name="connsiteY240" fmla="*/ 4794289 h 5143500"/>
              <a:gd name="connsiteX241" fmla="*/ 7625819 w 9147558"/>
              <a:gd name="connsiteY241" fmla="*/ 4666489 h 5143500"/>
              <a:gd name="connsiteX242" fmla="*/ 7307955 w 9147558"/>
              <a:gd name="connsiteY242" fmla="*/ 4538689 h 5143500"/>
              <a:gd name="connsiteX243" fmla="*/ 0 w 9147558"/>
              <a:gd name="connsiteY243" fmla="*/ 0 h 5143500"/>
              <a:gd name="connsiteX244" fmla="*/ 9144000 w 9147558"/>
              <a:gd name="connsiteY244" fmla="*/ 0 h 5143500"/>
              <a:gd name="connsiteX245" fmla="*/ 9147558 w 9147558"/>
              <a:gd name="connsiteY245" fmla="*/ 5008297 h 5143500"/>
              <a:gd name="connsiteX246" fmla="*/ 0 w 9147558"/>
              <a:gd name="connsiteY246" fmla="*/ 5143500 h 5143500"/>
              <a:gd name="connsiteX247" fmla="*/ 0 w 9147558"/>
              <a:gd name="connsiteY247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</a:cxnLst>
            <a:rect l="l" t="t" r="r" b="b"/>
            <a:pathLst>
              <a:path w="9147558" h="5143500">
                <a:moveTo>
                  <a:pt x="8418497" y="4677043"/>
                </a:moveTo>
                <a:lnTo>
                  <a:pt x="8469712" y="4677043"/>
                </a:lnTo>
                <a:cubicBezTo>
                  <a:pt x="8470538" y="4677043"/>
                  <a:pt x="8471695" y="4677043"/>
                  <a:pt x="8473347" y="4677208"/>
                </a:cubicBezTo>
                <a:cubicBezTo>
                  <a:pt x="8474999" y="4677373"/>
                  <a:pt x="8476651" y="4677373"/>
                  <a:pt x="8478468" y="4677538"/>
                </a:cubicBezTo>
                <a:cubicBezTo>
                  <a:pt x="8480120" y="4677703"/>
                  <a:pt x="8481938" y="4678033"/>
                  <a:pt x="8483590" y="4678527"/>
                </a:cubicBezTo>
                <a:cubicBezTo>
                  <a:pt x="8485242" y="4679022"/>
                  <a:pt x="8486729" y="4679517"/>
                  <a:pt x="8488051" y="4680176"/>
                </a:cubicBezTo>
                <a:cubicBezTo>
                  <a:pt x="8489703" y="4681166"/>
                  <a:pt x="8491355" y="4682815"/>
                  <a:pt x="8493007" y="4685123"/>
                </a:cubicBezTo>
                <a:cubicBezTo>
                  <a:pt x="8494659" y="4687432"/>
                  <a:pt x="8495485" y="4690730"/>
                  <a:pt x="8495485" y="4694853"/>
                </a:cubicBezTo>
                <a:cubicBezTo>
                  <a:pt x="8495320" y="4698810"/>
                  <a:pt x="8494659" y="4701943"/>
                  <a:pt x="8493007" y="4704417"/>
                </a:cubicBezTo>
                <a:cubicBezTo>
                  <a:pt x="8491520" y="4706726"/>
                  <a:pt x="8489703" y="4708540"/>
                  <a:pt x="8487885" y="4709694"/>
                </a:cubicBezTo>
                <a:cubicBezTo>
                  <a:pt x="8487555" y="4710024"/>
                  <a:pt x="8486068" y="4710683"/>
                  <a:pt x="8483425" y="4711508"/>
                </a:cubicBezTo>
                <a:cubicBezTo>
                  <a:pt x="8480781" y="4712497"/>
                  <a:pt x="8476320" y="4712827"/>
                  <a:pt x="8470208" y="4712827"/>
                </a:cubicBezTo>
                <a:lnTo>
                  <a:pt x="8418497" y="4712827"/>
                </a:lnTo>
                <a:lnTo>
                  <a:pt x="8418497" y="4677043"/>
                </a:lnTo>
                <a:close/>
                <a:moveTo>
                  <a:pt x="7905685" y="4677043"/>
                </a:moveTo>
                <a:lnTo>
                  <a:pt x="7956900" y="4677043"/>
                </a:lnTo>
                <a:cubicBezTo>
                  <a:pt x="7957727" y="4677043"/>
                  <a:pt x="7958883" y="4677043"/>
                  <a:pt x="7960535" y="4677208"/>
                </a:cubicBezTo>
                <a:cubicBezTo>
                  <a:pt x="7962187" y="4677373"/>
                  <a:pt x="7963839" y="4677373"/>
                  <a:pt x="7965657" y="4677538"/>
                </a:cubicBezTo>
                <a:cubicBezTo>
                  <a:pt x="7967309" y="4677703"/>
                  <a:pt x="7969126" y="4678033"/>
                  <a:pt x="7970778" y="4678527"/>
                </a:cubicBezTo>
                <a:cubicBezTo>
                  <a:pt x="7972430" y="4679022"/>
                  <a:pt x="7973917" y="4679517"/>
                  <a:pt x="7975239" y="4680176"/>
                </a:cubicBezTo>
                <a:cubicBezTo>
                  <a:pt x="7976891" y="4681166"/>
                  <a:pt x="7978543" y="4682815"/>
                  <a:pt x="7980195" y="4685123"/>
                </a:cubicBezTo>
                <a:cubicBezTo>
                  <a:pt x="7981847" y="4687432"/>
                  <a:pt x="7982673" y="4690730"/>
                  <a:pt x="7982673" y="4694853"/>
                </a:cubicBezTo>
                <a:cubicBezTo>
                  <a:pt x="7982508" y="4698810"/>
                  <a:pt x="7981847" y="4701943"/>
                  <a:pt x="7980195" y="4704417"/>
                </a:cubicBezTo>
                <a:cubicBezTo>
                  <a:pt x="7978708" y="4706726"/>
                  <a:pt x="7976891" y="4708540"/>
                  <a:pt x="7975074" y="4709694"/>
                </a:cubicBezTo>
                <a:cubicBezTo>
                  <a:pt x="7974743" y="4710024"/>
                  <a:pt x="7973256" y="4710683"/>
                  <a:pt x="7970613" y="4711508"/>
                </a:cubicBezTo>
                <a:cubicBezTo>
                  <a:pt x="7967970" y="4712497"/>
                  <a:pt x="7963509" y="4712827"/>
                  <a:pt x="7957396" y="4712827"/>
                </a:cubicBezTo>
                <a:lnTo>
                  <a:pt x="7905685" y="4712827"/>
                </a:lnTo>
                <a:lnTo>
                  <a:pt x="7905685" y="4677043"/>
                </a:lnTo>
                <a:close/>
                <a:moveTo>
                  <a:pt x="8628479" y="4623449"/>
                </a:moveTo>
                <a:lnTo>
                  <a:pt x="8654087" y="4683639"/>
                </a:lnTo>
                <a:lnTo>
                  <a:pt x="8603532" y="4683639"/>
                </a:lnTo>
                <a:lnTo>
                  <a:pt x="8628479" y="4623449"/>
                </a:lnTo>
                <a:close/>
                <a:moveTo>
                  <a:pt x="7769883" y="4623449"/>
                </a:moveTo>
                <a:lnTo>
                  <a:pt x="7795490" y="4683804"/>
                </a:lnTo>
                <a:lnTo>
                  <a:pt x="7744771" y="4683804"/>
                </a:lnTo>
                <a:lnTo>
                  <a:pt x="7769883" y="4623449"/>
                </a:lnTo>
                <a:close/>
                <a:moveTo>
                  <a:pt x="8418497" y="4619657"/>
                </a:moveTo>
                <a:lnTo>
                  <a:pt x="8465252" y="4619657"/>
                </a:lnTo>
                <a:cubicBezTo>
                  <a:pt x="8468556" y="4619657"/>
                  <a:pt x="8471860" y="4619822"/>
                  <a:pt x="8474999" y="4620151"/>
                </a:cubicBezTo>
                <a:cubicBezTo>
                  <a:pt x="8478138" y="4620481"/>
                  <a:pt x="8480781" y="4621471"/>
                  <a:pt x="8483094" y="4622955"/>
                </a:cubicBezTo>
                <a:cubicBezTo>
                  <a:pt x="8484746" y="4624109"/>
                  <a:pt x="8486068" y="4625593"/>
                  <a:pt x="8487225" y="4627572"/>
                </a:cubicBezTo>
                <a:cubicBezTo>
                  <a:pt x="8488381" y="4629551"/>
                  <a:pt x="8489042" y="4632025"/>
                  <a:pt x="8489042" y="4635323"/>
                </a:cubicBezTo>
                <a:cubicBezTo>
                  <a:pt x="8489042" y="4638456"/>
                  <a:pt x="8488546" y="4641094"/>
                  <a:pt x="8487390" y="4643073"/>
                </a:cubicBezTo>
                <a:cubicBezTo>
                  <a:pt x="8486399" y="4645052"/>
                  <a:pt x="8485242" y="4646536"/>
                  <a:pt x="8484086" y="4647525"/>
                </a:cubicBezTo>
                <a:cubicBezTo>
                  <a:pt x="8481607" y="4649504"/>
                  <a:pt x="8478799" y="4650823"/>
                  <a:pt x="8475164" y="4651318"/>
                </a:cubicBezTo>
                <a:cubicBezTo>
                  <a:pt x="8471530" y="4651813"/>
                  <a:pt x="8467565" y="4652143"/>
                  <a:pt x="8463104" y="4652143"/>
                </a:cubicBezTo>
                <a:lnTo>
                  <a:pt x="8418497" y="4652143"/>
                </a:lnTo>
                <a:lnTo>
                  <a:pt x="8418497" y="4619657"/>
                </a:lnTo>
                <a:close/>
                <a:moveTo>
                  <a:pt x="7905685" y="4619657"/>
                </a:moveTo>
                <a:lnTo>
                  <a:pt x="7952440" y="4619657"/>
                </a:lnTo>
                <a:cubicBezTo>
                  <a:pt x="7955744" y="4619657"/>
                  <a:pt x="7959048" y="4619822"/>
                  <a:pt x="7962187" y="4620151"/>
                </a:cubicBezTo>
                <a:cubicBezTo>
                  <a:pt x="7965326" y="4620481"/>
                  <a:pt x="7967970" y="4621471"/>
                  <a:pt x="7970282" y="4622955"/>
                </a:cubicBezTo>
                <a:cubicBezTo>
                  <a:pt x="7971935" y="4624109"/>
                  <a:pt x="7973256" y="4625593"/>
                  <a:pt x="7974413" y="4627572"/>
                </a:cubicBezTo>
                <a:cubicBezTo>
                  <a:pt x="7975569" y="4629551"/>
                  <a:pt x="7976230" y="4632025"/>
                  <a:pt x="7976230" y="4635323"/>
                </a:cubicBezTo>
                <a:cubicBezTo>
                  <a:pt x="7976230" y="4638456"/>
                  <a:pt x="7975734" y="4641094"/>
                  <a:pt x="7974578" y="4643073"/>
                </a:cubicBezTo>
                <a:cubicBezTo>
                  <a:pt x="7973587" y="4645052"/>
                  <a:pt x="7972430" y="4646536"/>
                  <a:pt x="7971274" y="4647525"/>
                </a:cubicBezTo>
                <a:cubicBezTo>
                  <a:pt x="7968796" y="4649504"/>
                  <a:pt x="7965987" y="4650823"/>
                  <a:pt x="7962352" y="4651318"/>
                </a:cubicBezTo>
                <a:cubicBezTo>
                  <a:pt x="7958718" y="4651813"/>
                  <a:pt x="7954753" y="4652143"/>
                  <a:pt x="7950292" y="4652143"/>
                </a:cubicBezTo>
                <a:lnTo>
                  <a:pt x="7905685" y="4652143"/>
                </a:lnTo>
                <a:lnTo>
                  <a:pt x="7905685" y="4619657"/>
                </a:lnTo>
                <a:close/>
                <a:moveTo>
                  <a:pt x="8269808" y="4618173"/>
                </a:moveTo>
                <a:cubicBezTo>
                  <a:pt x="8284016" y="4618173"/>
                  <a:pt x="8295581" y="4621965"/>
                  <a:pt x="8304337" y="4629881"/>
                </a:cubicBezTo>
                <a:cubicBezTo>
                  <a:pt x="8313754" y="4638456"/>
                  <a:pt x="8318380" y="4650659"/>
                  <a:pt x="8318380" y="4666489"/>
                </a:cubicBezTo>
                <a:cubicBezTo>
                  <a:pt x="8318380" y="4681990"/>
                  <a:pt x="8313754" y="4694193"/>
                  <a:pt x="8304337" y="4702933"/>
                </a:cubicBezTo>
                <a:cubicBezTo>
                  <a:pt x="8295416" y="4710848"/>
                  <a:pt x="8284016" y="4714806"/>
                  <a:pt x="8269808" y="4714806"/>
                </a:cubicBezTo>
                <a:cubicBezTo>
                  <a:pt x="8255435" y="4714806"/>
                  <a:pt x="8244035" y="4710848"/>
                  <a:pt x="8235445" y="4702933"/>
                </a:cubicBezTo>
                <a:cubicBezTo>
                  <a:pt x="8226028" y="4694193"/>
                  <a:pt x="8221236" y="4682155"/>
                  <a:pt x="8221236" y="4666489"/>
                </a:cubicBezTo>
                <a:cubicBezTo>
                  <a:pt x="8221236" y="4650823"/>
                  <a:pt x="8226028" y="4638621"/>
                  <a:pt x="8235445" y="4629881"/>
                </a:cubicBezTo>
                <a:cubicBezTo>
                  <a:pt x="8244201" y="4622130"/>
                  <a:pt x="8255600" y="4618173"/>
                  <a:pt x="8269808" y="4618173"/>
                </a:cubicBezTo>
                <a:close/>
                <a:moveTo>
                  <a:pt x="8385455" y="4593272"/>
                </a:moveTo>
                <a:lnTo>
                  <a:pt x="8385455" y="4740366"/>
                </a:lnTo>
                <a:lnTo>
                  <a:pt x="8469712" y="4740366"/>
                </a:lnTo>
                <a:cubicBezTo>
                  <a:pt x="8473677" y="4740366"/>
                  <a:pt x="8477808" y="4740201"/>
                  <a:pt x="8482433" y="4740036"/>
                </a:cubicBezTo>
                <a:cubicBezTo>
                  <a:pt x="8487059" y="4739871"/>
                  <a:pt x="8491520" y="4739377"/>
                  <a:pt x="8495981" y="4738552"/>
                </a:cubicBezTo>
                <a:cubicBezTo>
                  <a:pt x="8500441" y="4737727"/>
                  <a:pt x="8504572" y="4736573"/>
                  <a:pt x="8508702" y="4735089"/>
                </a:cubicBezTo>
                <a:cubicBezTo>
                  <a:pt x="8512667" y="4733605"/>
                  <a:pt x="8516136" y="4731461"/>
                  <a:pt x="8519110" y="4728823"/>
                </a:cubicBezTo>
                <a:cubicBezTo>
                  <a:pt x="8522249" y="4726019"/>
                  <a:pt x="8524727" y="4722227"/>
                  <a:pt x="8526875" y="4717444"/>
                </a:cubicBezTo>
                <a:cubicBezTo>
                  <a:pt x="8529023" y="4712662"/>
                  <a:pt x="8530014" y="4706890"/>
                  <a:pt x="8530014" y="4700130"/>
                </a:cubicBezTo>
                <a:cubicBezTo>
                  <a:pt x="8530344" y="4696007"/>
                  <a:pt x="8529849" y="4691884"/>
                  <a:pt x="8528692" y="4687432"/>
                </a:cubicBezTo>
                <a:cubicBezTo>
                  <a:pt x="8527701" y="4682815"/>
                  <a:pt x="8525058" y="4678692"/>
                  <a:pt x="8521258" y="4674734"/>
                </a:cubicBezTo>
                <a:cubicBezTo>
                  <a:pt x="8517954" y="4671436"/>
                  <a:pt x="8513493" y="4668633"/>
                  <a:pt x="8508372" y="4666819"/>
                </a:cubicBezTo>
                <a:cubicBezTo>
                  <a:pt x="8503085" y="4664840"/>
                  <a:pt x="8498128" y="4663686"/>
                  <a:pt x="8493337" y="4663191"/>
                </a:cubicBezTo>
                <a:lnTo>
                  <a:pt x="8493337" y="4662367"/>
                </a:lnTo>
                <a:cubicBezTo>
                  <a:pt x="8493668" y="4662367"/>
                  <a:pt x="8494494" y="4662202"/>
                  <a:pt x="8495816" y="4662037"/>
                </a:cubicBezTo>
                <a:cubicBezTo>
                  <a:pt x="8497302" y="4661707"/>
                  <a:pt x="8498954" y="4661377"/>
                  <a:pt x="8500937" y="4660718"/>
                </a:cubicBezTo>
                <a:cubicBezTo>
                  <a:pt x="8502920" y="4660058"/>
                  <a:pt x="8505067" y="4659233"/>
                  <a:pt x="8507215" y="4657914"/>
                </a:cubicBezTo>
                <a:cubicBezTo>
                  <a:pt x="8509363" y="4656595"/>
                  <a:pt x="8511510" y="4655276"/>
                  <a:pt x="8513493" y="4653462"/>
                </a:cubicBezTo>
                <a:cubicBezTo>
                  <a:pt x="8515641" y="4651483"/>
                  <a:pt x="8517623" y="4648680"/>
                  <a:pt x="8519440" y="4644887"/>
                </a:cubicBezTo>
                <a:cubicBezTo>
                  <a:pt x="8521423" y="4641094"/>
                  <a:pt x="8522249" y="4636312"/>
                  <a:pt x="8522249" y="4630375"/>
                </a:cubicBezTo>
                <a:cubicBezTo>
                  <a:pt x="8522249" y="4625758"/>
                  <a:pt x="8521588" y="4621636"/>
                  <a:pt x="8520432" y="4618173"/>
                </a:cubicBezTo>
                <a:cubicBezTo>
                  <a:pt x="8519275" y="4614710"/>
                  <a:pt x="8517954" y="4611741"/>
                  <a:pt x="8516302" y="4609433"/>
                </a:cubicBezTo>
                <a:cubicBezTo>
                  <a:pt x="8514650" y="4607124"/>
                  <a:pt x="8513162" y="4605145"/>
                  <a:pt x="8511510" y="4603826"/>
                </a:cubicBezTo>
                <a:cubicBezTo>
                  <a:pt x="8509858" y="4602507"/>
                  <a:pt x="8508702" y="4601517"/>
                  <a:pt x="8507876" y="4600858"/>
                </a:cubicBezTo>
                <a:cubicBezTo>
                  <a:pt x="8502754" y="4597395"/>
                  <a:pt x="8496642" y="4595251"/>
                  <a:pt x="8489703" y="4594426"/>
                </a:cubicBezTo>
                <a:cubicBezTo>
                  <a:pt x="8482764" y="4593602"/>
                  <a:pt x="8475660" y="4593272"/>
                  <a:pt x="8468225" y="4593272"/>
                </a:cubicBezTo>
                <a:lnTo>
                  <a:pt x="8385455" y="4593272"/>
                </a:lnTo>
                <a:close/>
                <a:moveTo>
                  <a:pt x="7872809" y="4593272"/>
                </a:moveTo>
                <a:lnTo>
                  <a:pt x="7872809" y="4740366"/>
                </a:lnTo>
                <a:lnTo>
                  <a:pt x="7957066" y="4740366"/>
                </a:lnTo>
                <a:cubicBezTo>
                  <a:pt x="7961031" y="4740366"/>
                  <a:pt x="7965161" y="4740201"/>
                  <a:pt x="7969787" y="4740036"/>
                </a:cubicBezTo>
                <a:cubicBezTo>
                  <a:pt x="7974413" y="4739871"/>
                  <a:pt x="7978873" y="4739377"/>
                  <a:pt x="7983334" y="4738552"/>
                </a:cubicBezTo>
                <a:cubicBezTo>
                  <a:pt x="7987795" y="4737727"/>
                  <a:pt x="7991925" y="4736573"/>
                  <a:pt x="7996055" y="4735089"/>
                </a:cubicBezTo>
                <a:cubicBezTo>
                  <a:pt x="8000020" y="4733605"/>
                  <a:pt x="8003490" y="4731461"/>
                  <a:pt x="8006464" y="4728823"/>
                </a:cubicBezTo>
                <a:cubicBezTo>
                  <a:pt x="8009602" y="4726019"/>
                  <a:pt x="8012081" y="4722227"/>
                  <a:pt x="8014228" y="4717444"/>
                </a:cubicBezTo>
                <a:cubicBezTo>
                  <a:pt x="8016376" y="4712662"/>
                  <a:pt x="8017367" y="4706890"/>
                  <a:pt x="8017367" y="4700130"/>
                </a:cubicBezTo>
                <a:cubicBezTo>
                  <a:pt x="8017533" y="4696007"/>
                  <a:pt x="8017037" y="4691884"/>
                  <a:pt x="8016046" y="4687432"/>
                </a:cubicBezTo>
                <a:cubicBezTo>
                  <a:pt x="8015054" y="4682815"/>
                  <a:pt x="8012411" y="4678692"/>
                  <a:pt x="8008611" y="4674734"/>
                </a:cubicBezTo>
                <a:cubicBezTo>
                  <a:pt x="8005307" y="4671436"/>
                  <a:pt x="8000846" y="4668633"/>
                  <a:pt x="7995725" y="4666819"/>
                </a:cubicBezTo>
                <a:cubicBezTo>
                  <a:pt x="7990438" y="4664840"/>
                  <a:pt x="7985482" y="4663686"/>
                  <a:pt x="7980691" y="4663191"/>
                </a:cubicBezTo>
                <a:lnTo>
                  <a:pt x="7980691" y="4662367"/>
                </a:lnTo>
                <a:cubicBezTo>
                  <a:pt x="7981021" y="4662367"/>
                  <a:pt x="7981847" y="4662202"/>
                  <a:pt x="7983169" y="4662037"/>
                </a:cubicBezTo>
                <a:cubicBezTo>
                  <a:pt x="7984656" y="4661707"/>
                  <a:pt x="7986308" y="4661377"/>
                  <a:pt x="7988290" y="4660718"/>
                </a:cubicBezTo>
                <a:cubicBezTo>
                  <a:pt x="7990273" y="4660058"/>
                  <a:pt x="7992421" y="4659233"/>
                  <a:pt x="7994568" y="4657914"/>
                </a:cubicBezTo>
                <a:cubicBezTo>
                  <a:pt x="7996716" y="4656595"/>
                  <a:pt x="7998864" y="4655276"/>
                  <a:pt x="8000846" y="4653462"/>
                </a:cubicBezTo>
                <a:cubicBezTo>
                  <a:pt x="8002994" y="4651483"/>
                  <a:pt x="8004977" y="4648680"/>
                  <a:pt x="8006794" y="4644887"/>
                </a:cubicBezTo>
                <a:cubicBezTo>
                  <a:pt x="8008776" y="4641094"/>
                  <a:pt x="8009602" y="4636312"/>
                  <a:pt x="8009602" y="4630375"/>
                </a:cubicBezTo>
                <a:cubicBezTo>
                  <a:pt x="8009602" y="4625758"/>
                  <a:pt x="8008942" y="4621636"/>
                  <a:pt x="8007785" y="4618173"/>
                </a:cubicBezTo>
                <a:cubicBezTo>
                  <a:pt x="8006629" y="4614710"/>
                  <a:pt x="8005307" y="4611741"/>
                  <a:pt x="8003655" y="4609433"/>
                </a:cubicBezTo>
                <a:cubicBezTo>
                  <a:pt x="8002003" y="4607124"/>
                  <a:pt x="8000516" y="4605145"/>
                  <a:pt x="7998864" y="4603826"/>
                </a:cubicBezTo>
                <a:cubicBezTo>
                  <a:pt x="7997212" y="4602507"/>
                  <a:pt x="7996055" y="4601517"/>
                  <a:pt x="7995229" y="4600858"/>
                </a:cubicBezTo>
                <a:cubicBezTo>
                  <a:pt x="7990108" y="4597395"/>
                  <a:pt x="7983995" y="4595251"/>
                  <a:pt x="7977056" y="4594426"/>
                </a:cubicBezTo>
                <a:cubicBezTo>
                  <a:pt x="7970117" y="4593602"/>
                  <a:pt x="7963013" y="4593272"/>
                  <a:pt x="7955579" y="4593272"/>
                </a:cubicBezTo>
                <a:lnTo>
                  <a:pt x="7872809" y="4593272"/>
                </a:lnTo>
                <a:close/>
                <a:moveTo>
                  <a:pt x="8611958" y="4592942"/>
                </a:moveTo>
                <a:lnTo>
                  <a:pt x="8545544" y="4739871"/>
                </a:lnTo>
                <a:lnTo>
                  <a:pt x="8579907" y="4739871"/>
                </a:lnTo>
                <a:lnTo>
                  <a:pt x="8593454" y="4708869"/>
                </a:lnTo>
                <a:lnTo>
                  <a:pt x="8663504" y="4708704"/>
                </a:lnTo>
                <a:lnTo>
                  <a:pt x="8677216" y="4739871"/>
                </a:lnTo>
                <a:lnTo>
                  <a:pt x="8711580" y="4739871"/>
                </a:lnTo>
                <a:lnTo>
                  <a:pt x="8645165" y="4592942"/>
                </a:lnTo>
                <a:lnTo>
                  <a:pt x="8611958" y="4592942"/>
                </a:lnTo>
                <a:close/>
                <a:moveTo>
                  <a:pt x="8031410" y="4592942"/>
                </a:moveTo>
                <a:lnTo>
                  <a:pt x="8031410" y="4618173"/>
                </a:lnTo>
                <a:lnTo>
                  <a:pt x="8031410" y="4619657"/>
                </a:lnTo>
                <a:lnTo>
                  <a:pt x="8084443" y="4619657"/>
                </a:lnTo>
                <a:lnTo>
                  <a:pt x="8084443" y="4740036"/>
                </a:lnTo>
                <a:lnTo>
                  <a:pt x="8117154" y="4740036"/>
                </a:lnTo>
                <a:lnTo>
                  <a:pt x="8117154" y="4619657"/>
                </a:lnTo>
                <a:lnTo>
                  <a:pt x="8170021" y="4619657"/>
                </a:lnTo>
                <a:lnTo>
                  <a:pt x="8170021" y="4618173"/>
                </a:lnTo>
                <a:lnTo>
                  <a:pt x="8170021" y="4592942"/>
                </a:lnTo>
                <a:lnTo>
                  <a:pt x="8031410" y="4592942"/>
                </a:lnTo>
                <a:close/>
                <a:moveTo>
                  <a:pt x="7753527" y="4592942"/>
                </a:moveTo>
                <a:lnTo>
                  <a:pt x="7686947" y="4740036"/>
                </a:lnTo>
                <a:lnTo>
                  <a:pt x="7721311" y="4740036"/>
                </a:lnTo>
                <a:lnTo>
                  <a:pt x="7734858" y="4709034"/>
                </a:lnTo>
                <a:lnTo>
                  <a:pt x="7804907" y="4708869"/>
                </a:lnTo>
                <a:lnTo>
                  <a:pt x="7818785" y="4740036"/>
                </a:lnTo>
                <a:lnTo>
                  <a:pt x="7853149" y="4740036"/>
                </a:lnTo>
                <a:lnTo>
                  <a:pt x="7786569" y="4592942"/>
                </a:lnTo>
                <a:lnTo>
                  <a:pt x="7753527" y="4592942"/>
                </a:lnTo>
                <a:close/>
                <a:moveTo>
                  <a:pt x="8801619" y="4592118"/>
                </a:moveTo>
                <a:cubicBezTo>
                  <a:pt x="8784272" y="4591623"/>
                  <a:pt x="8766925" y="4592448"/>
                  <a:pt x="8749743" y="4595086"/>
                </a:cubicBezTo>
                <a:cubicBezTo>
                  <a:pt x="8744456" y="4595911"/>
                  <a:pt x="8737518" y="4596900"/>
                  <a:pt x="8732231" y="4597889"/>
                </a:cubicBezTo>
                <a:lnTo>
                  <a:pt x="8732231" y="4626418"/>
                </a:lnTo>
                <a:cubicBezTo>
                  <a:pt x="8750404" y="4622625"/>
                  <a:pt x="8771881" y="4618008"/>
                  <a:pt x="8799637" y="4619657"/>
                </a:cubicBezTo>
                <a:cubicBezTo>
                  <a:pt x="8804593" y="4619986"/>
                  <a:pt x="8810706" y="4621306"/>
                  <a:pt x="8815332" y="4623120"/>
                </a:cubicBezTo>
                <a:cubicBezTo>
                  <a:pt x="8823757" y="4626418"/>
                  <a:pt x="8825740" y="4637136"/>
                  <a:pt x="8821279" y="4644062"/>
                </a:cubicBezTo>
                <a:cubicBezTo>
                  <a:pt x="8818966" y="4647525"/>
                  <a:pt x="8815332" y="4649339"/>
                  <a:pt x="8811367" y="4650494"/>
                </a:cubicBezTo>
                <a:cubicBezTo>
                  <a:pt x="8804593" y="4652472"/>
                  <a:pt x="8795837" y="4652967"/>
                  <a:pt x="8788733" y="4653132"/>
                </a:cubicBezTo>
                <a:lnTo>
                  <a:pt x="8764612" y="4653132"/>
                </a:lnTo>
                <a:lnTo>
                  <a:pt x="8764612" y="4665995"/>
                </a:lnTo>
                <a:lnTo>
                  <a:pt x="8764612" y="4675724"/>
                </a:lnTo>
                <a:lnTo>
                  <a:pt x="8799637" y="4676054"/>
                </a:lnTo>
                <a:cubicBezTo>
                  <a:pt x="8800463" y="4676054"/>
                  <a:pt x="8822601" y="4676548"/>
                  <a:pt x="8827062" y="4690070"/>
                </a:cubicBezTo>
                <a:cubicBezTo>
                  <a:pt x="8829209" y="4696831"/>
                  <a:pt x="8826731" y="4715136"/>
                  <a:pt x="8787907" y="4715466"/>
                </a:cubicBezTo>
                <a:cubicBezTo>
                  <a:pt x="8781133" y="4715466"/>
                  <a:pt x="8773038" y="4715466"/>
                  <a:pt x="8763786" y="4714311"/>
                </a:cubicBezTo>
                <a:cubicBezTo>
                  <a:pt x="8745778" y="4712003"/>
                  <a:pt x="8728927" y="4704582"/>
                  <a:pt x="8728927" y="4704582"/>
                </a:cubicBezTo>
                <a:lnTo>
                  <a:pt x="8728927" y="4734264"/>
                </a:lnTo>
                <a:cubicBezTo>
                  <a:pt x="8729092" y="4734429"/>
                  <a:pt x="8729588" y="4734594"/>
                  <a:pt x="8730249" y="4734759"/>
                </a:cubicBezTo>
                <a:cubicBezTo>
                  <a:pt x="8740326" y="4738222"/>
                  <a:pt x="8752552" y="4739871"/>
                  <a:pt x="8763125" y="4740861"/>
                </a:cubicBezTo>
                <a:cubicBezTo>
                  <a:pt x="8778160" y="4742180"/>
                  <a:pt x="8793194" y="4742510"/>
                  <a:pt x="8808228" y="4740861"/>
                </a:cubicBezTo>
                <a:cubicBezTo>
                  <a:pt x="8818636" y="4739706"/>
                  <a:pt x="8828714" y="4737892"/>
                  <a:pt x="8838296" y="4733770"/>
                </a:cubicBezTo>
                <a:cubicBezTo>
                  <a:pt x="8846226" y="4730307"/>
                  <a:pt x="8853165" y="4725690"/>
                  <a:pt x="8857956" y="4718764"/>
                </a:cubicBezTo>
                <a:cubicBezTo>
                  <a:pt x="8863573" y="4711178"/>
                  <a:pt x="8865225" y="4702603"/>
                  <a:pt x="8864399" y="4693698"/>
                </a:cubicBezTo>
                <a:cubicBezTo>
                  <a:pt x="8863738" y="4685123"/>
                  <a:pt x="8859938" y="4676383"/>
                  <a:pt x="8852173" y="4671272"/>
                </a:cubicBezTo>
                <a:cubicBezTo>
                  <a:pt x="8845730" y="4667149"/>
                  <a:pt x="8838461" y="4665170"/>
                  <a:pt x="8830861" y="4664016"/>
                </a:cubicBezTo>
                <a:lnTo>
                  <a:pt x="8830696" y="4664016"/>
                </a:lnTo>
                <a:lnTo>
                  <a:pt x="8830696" y="4663686"/>
                </a:lnTo>
                <a:cubicBezTo>
                  <a:pt x="8835983" y="4662367"/>
                  <a:pt x="8845069" y="4659233"/>
                  <a:pt x="8851678" y="4651978"/>
                </a:cubicBezTo>
                <a:lnTo>
                  <a:pt x="8851843" y="4651813"/>
                </a:lnTo>
                <a:cubicBezTo>
                  <a:pt x="8853165" y="4650494"/>
                  <a:pt x="8854321" y="4648845"/>
                  <a:pt x="8855312" y="4647196"/>
                </a:cubicBezTo>
                <a:cubicBezTo>
                  <a:pt x="8860764" y="4638126"/>
                  <a:pt x="8860930" y="4628562"/>
                  <a:pt x="8857791" y="4618832"/>
                </a:cubicBezTo>
                <a:cubicBezTo>
                  <a:pt x="8854486" y="4608608"/>
                  <a:pt x="8846556" y="4602342"/>
                  <a:pt x="8836313" y="4598219"/>
                </a:cubicBezTo>
                <a:cubicBezTo>
                  <a:pt x="8825244" y="4593932"/>
                  <a:pt x="8813514" y="4592448"/>
                  <a:pt x="8801619" y="4592118"/>
                </a:cubicBezTo>
                <a:close/>
                <a:moveTo>
                  <a:pt x="8269974" y="4588820"/>
                </a:moveTo>
                <a:cubicBezTo>
                  <a:pt x="8243540" y="4588820"/>
                  <a:pt x="8222558" y="4595911"/>
                  <a:pt x="8206863" y="4610257"/>
                </a:cubicBezTo>
                <a:cubicBezTo>
                  <a:pt x="8191664" y="4624274"/>
                  <a:pt x="8184064" y="4643238"/>
                  <a:pt x="8184064" y="4666489"/>
                </a:cubicBezTo>
                <a:cubicBezTo>
                  <a:pt x="8184064" y="4689741"/>
                  <a:pt x="8191664" y="4708540"/>
                  <a:pt x="8206863" y="4722721"/>
                </a:cubicBezTo>
                <a:cubicBezTo>
                  <a:pt x="8222558" y="4737068"/>
                  <a:pt x="8243540" y="4744159"/>
                  <a:pt x="8269974" y="4744159"/>
                </a:cubicBezTo>
                <a:cubicBezTo>
                  <a:pt x="8296407" y="4744159"/>
                  <a:pt x="8317389" y="4737068"/>
                  <a:pt x="8333084" y="4722721"/>
                </a:cubicBezTo>
                <a:cubicBezTo>
                  <a:pt x="8348118" y="4708704"/>
                  <a:pt x="8355552" y="4689906"/>
                  <a:pt x="8355552" y="4666489"/>
                </a:cubicBezTo>
                <a:cubicBezTo>
                  <a:pt x="8355552" y="4643073"/>
                  <a:pt x="8348118" y="4624274"/>
                  <a:pt x="8333084" y="4610257"/>
                </a:cubicBezTo>
                <a:cubicBezTo>
                  <a:pt x="8316563" y="4595911"/>
                  <a:pt x="8295581" y="4588820"/>
                  <a:pt x="8269974" y="4588820"/>
                </a:cubicBezTo>
                <a:close/>
                <a:moveTo>
                  <a:pt x="7252775" y="4559797"/>
                </a:moveTo>
                <a:lnTo>
                  <a:pt x="7252940" y="4559797"/>
                </a:lnTo>
                <a:cubicBezTo>
                  <a:pt x="7267974" y="4558972"/>
                  <a:pt x="7278052" y="4559962"/>
                  <a:pt x="7284495" y="4565898"/>
                </a:cubicBezTo>
                <a:cubicBezTo>
                  <a:pt x="7295565" y="4576287"/>
                  <a:pt x="7288791" y="4599044"/>
                  <a:pt x="7267479" y="4630540"/>
                </a:cubicBezTo>
                <a:cubicBezTo>
                  <a:pt x="7243854" y="4665335"/>
                  <a:pt x="7221055" y="4684464"/>
                  <a:pt x="7194126" y="4691390"/>
                </a:cubicBezTo>
                <a:lnTo>
                  <a:pt x="7252775" y="4559797"/>
                </a:lnTo>
                <a:close/>
                <a:moveTo>
                  <a:pt x="7229481" y="4557323"/>
                </a:moveTo>
                <a:lnTo>
                  <a:pt x="7229811" y="4557323"/>
                </a:lnTo>
                <a:lnTo>
                  <a:pt x="7160588" y="4712332"/>
                </a:lnTo>
                <a:cubicBezTo>
                  <a:pt x="7159927" y="4713816"/>
                  <a:pt x="7160919" y="4715630"/>
                  <a:pt x="7162736" y="4715630"/>
                </a:cubicBezTo>
                <a:lnTo>
                  <a:pt x="7166040" y="4715795"/>
                </a:lnTo>
                <a:cubicBezTo>
                  <a:pt x="7200734" y="4716950"/>
                  <a:pt x="7242697" y="4718269"/>
                  <a:pt x="7295069" y="4704912"/>
                </a:cubicBezTo>
                <a:cubicBezTo>
                  <a:pt x="7350745" y="4690730"/>
                  <a:pt x="7392708" y="4650164"/>
                  <a:pt x="7408899" y="4620811"/>
                </a:cubicBezTo>
                <a:cubicBezTo>
                  <a:pt x="7425255" y="4590799"/>
                  <a:pt x="7415838" y="4567877"/>
                  <a:pt x="7414020" y="4559962"/>
                </a:cubicBezTo>
                <a:cubicBezTo>
                  <a:pt x="7516781" y="4576122"/>
                  <a:pt x="7582369" y="4617018"/>
                  <a:pt x="7583856" y="4664675"/>
                </a:cubicBezTo>
                <a:cubicBezTo>
                  <a:pt x="7583526" y="4674240"/>
                  <a:pt x="7581048" y="4683474"/>
                  <a:pt x="7576422" y="4692379"/>
                </a:cubicBezTo>
                <a:cubicBezTo>
                  <a:pt x="7557092" y="4725525"/>
                  <a:pt x="7502408" y="4752898"/>
                  <a:pt x="7429385" y="4767575"/>
                </a:cubicBezTo>
                <a:cubicBezTo>
                  <a:pt x="7458131" y="4735419"/>
                  <a:pt x="7435663" y="4706066"/>
                  <a:pt x="7417655" y="4694028"/>
                </a:cubicBezTo>
                <a:cubicBezTo>
                  <a:pt x="7416994" y="4693533"/>
                  <a:pt x="7416664" y="4692874"/>
                  <a:pt x="7416664" y="4692049"/>
                </a:cubicBezTo>
                <a:cubicBezTo>
                  <a:pt x="7416664" y="4690895"/>
                  <a:pt x="7417490" y="4689906"/>
                  <a:pt x="7418481" y="4689741"/>
                </a:cubicBezTo>
                <a:lnTo>
                  <a:pt x="7444915" y="4684299"/>
                </a:lnTo>
                <a:cubicBezTo>
                  <a:pt x="7445575" y="4684134"/>
                  <a:pt x="7446071" y="4683639"/>
                  <a:pt x="7446401" y="4682980"/>
                </a:cubicBezTo>
                <a:lnTo>
                  <a:pt x="7450532" y="4670117"/>
                </a:lnTo>
                <a:cubicBezTo>
                  <a:pt x="7450862" y="4668963"/>
                  <a:pt x="7450036" y="4667809"/>
                  <a:pt x="7448880" y="4667644"/>
                </a:cubicBezTo>
                <a:lnTo>
                  <a:pt x="7399482" y="4664840"/>
                </a:lnTo>
                <a:cubicBezTo>
                  <a:pt x="7397830" y="4664675"/>
                  <a:pt x="7396178" y="4665170"/>
                  <a:pt x="7394691" y="4666159"/>
                </a:cubicBezTo>
                <a:lnTo>
                  <a:pt x="7374866" y="4679682"/>
                </a:lnTo>
                <a:cubicBezTo>
                  <a:pt x="7371396" y="4681990"/>
                  <a:pt x="7369579" y="4686278"/>
                  <a:pt x="7370405" y="4690400"/>
                </a:cubicBezTo>
                <a:cubicBezTo>
                  <a:pt x="7376022" y="4720083"/>
                  <a:pt x="7365118" y="4736243"/>
                  <a:pt x="7308121" y="4743334"/>
                </a:cubicBezTo>
                <a:cubicBezTo>
                  <a:pt x="7230472" y="4752898"/>
                  <a:pt x="7170996" y="4744488"/>
                  <a:pt x="7153319" y="4741355"/>
                </a:cubicBezTo>
                <a:lnTo>
                  <a:pt x="7152658" y="4741190"/>
                </a:lnTo>
                <a:cubicBezTo>
                  <a:pt x="7150015" y="4740696"/>
                  <a:pt x="7147536" y="4742180"/>
                  <a:pt x="7146380" y="4744488"/>
                </a:cubicBezTo>
                <a:lnTo>
                  <a:pt x="7140763" y="4757021"/>
                </a:lnTo>
                <a:cubicBezTo>
                  <a:pt x="7082278" y="4739047"/>
                  <a:pt x="7041637" y="4712003"/>
                  <a:pt x="7031889" y="4680836"/>
                </a:cubicBezTo>
                <a:lnTo>
                  <a:pt x="7031889" y="4680506"/>
                </a:lnTo>
                <a:cubicBezTo>
                  <a:pt x="7031559" y="4679682"/>
                  <a:pt x="7031394" y="4678692"/>
                  <a:pt x="7031063" y="4677867"/>
                </a:cubicBezTo>
                <a:lnTo>
                  <a:pt x="7031063" y="4677703"/>
                </a:lnTo>
                <a:cubicBezTo>
                  <a:pt x="7030072" y="4673910"/>
                  <a:pt x="7029577" y="4670117"/>
                  <a:pt x="7029577" y="4666159"/>
                </a:cubicBezTo>
                <a:cubicBezTo>
                  <a:pt x="7029577" y="4614545"/>
                  <a:pt x="7113999" y="4571010"/>
                  <a:pt x="7229481" y="4557323"/>
                </a:cubicBezTo>
                <a:close/>
                <a:moveTo>
                  <a:pt x="7307955" y="4538689"/>
                </a:moveTo>
                <a:cubicBezTo>
                  <a:pt x="7151501" y="4538689"/>
                  <a:pt x="7021481" y="4584202"/>
                  <a:pt x="6995048" y="4644062"/>
                </a:cubicBezTo>
                <a:cubicBezTo>
                  <a:pt x="6991743" y="4651483"/>
                  <a:pt x="6990091" y="4658904"/>
                  <a:pt x="6990091" y="4666654"/>
                </a:cubicBezTo>
                <a:cubicBezTo>
                  <a:pt x="6990091" y="4674405"/>
                  <a:pt x="6991909" y="4681825"/>
                  <a:pt x="6995213" y="4689081"/>
                </a:cubicBezTo>
                <a:cubicBezTo>
                  <a:pt x="6995378" y="4689246"/>
                  <a:pt x="6995378" y="4689576"/>
                  <a:pt x="6995543" y="4689741"/>
                </a:cubicBezTo>
                <a:cubicBezTo>
                  <a:pt x="6995708" y="4690235"/>
                  <a:pt x="6996039" y="4690730"/>
                  <a:pt x="6996204" y="4691225"/>
                </a:cubicBezTo>
                <a:cubicBezTo>
                  <a:pt x="7024620" y="4749930"/>
                  <a:pt x="7153484" y="4794289"/>
                  <a:pt x="7307955" y="4794289"/>
                </a:cubicBezTo>
                <a:cubicBezTo>
                  <a:pt x="7483409" y="4794289"/>
                  <a:pt x="7625819" y="4737068"/>
                  <a:pt x="7625819" y="4666489"/>
                </a:cubicBezTo>
                <a:cubicBezTo>
                  <a:pt x="7625819" y="4595911"/>
                  <a:pt x="7483574" y="4538689"/>
                  <a:pt x="7307955" y="4538689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7558" y="5008297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x-none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75FA283B-8564-440F-89FE-2B8700BB96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30335" y="948109"/>
            <a:ext cx="5072114" cy="136426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2700" cap="all" baseline="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2" name="Текст 6">
            <a:extLst>
              <a:ext uri="{FF2B5EF4-FFF2-40B4-BE49-F238E27FC236}">
                <a16:creationId xmlns:a16="http://schemas.microsoft.com/office/drawing/2014/main" id="{DF2DF6DA-147B-4E33-8980-29F6D4F8FC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9898" y="2571749"/>
            <a:ext cx="5072062" cy="684213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Подготовил</a:t>
            </a:r>
            <a:br>
              <a:rPr lang="ru-RU" dirty="0"/>
            </a:br>
            <a:r>
              <a:rPr lang="ru-RU" dirty="0"/>
              <a:t>_</a:t>
            </a:r>
          </a:p>
        </p:txBody>
      </p:sp>
      <p:pic>
        <p:nvPicPr>
          <p:cNvPr id="15" name="Рисунок 12">
            <a:extLst>
              <a:ext uri="{FF2B5EF4-FFF2-40B4-BE49-F238E27FC236}">
                <a16:creationId xmlns:a16="http://schemas.microsoft.com/office/drawing/2014/main" id="{592383B7-807B-40C7-A4CF-0FAF604122B1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59" y="5005210"/>
            <a:ext cx="9140399" cy="138290"/>
          </a:xfrm>
          <a:prstGeom prst="rect">
            <a:avLst/>
          </a:prstGeom>
          <a:effectLst/>
        </p:spPr>
      </p:pic>
      <p:sp>
        <p:nvSpPr>
          <p:cNvPr id="10" name="Текст 24">
            <a:extLst>
              <a:ext uri="{FF2B5EF4-FFF2-40B4-BE49-F238E27FC236}">
                <a16:creationId xmlns:a16="http://schemas.microsoft.com/office/drawing/2014/main" id="{FE47763E-BAC8-4EB9-89CC-E3313F076A7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11" name="Дата 4">
            <a:extLst>
              <a:ext uri="{FF2B5EF4-FFF2-40B4-BE49-F238E27FC236}">
                <a16:creationId xmlns:a16="http://schemas.microsoft.com/office/drawing/2014/main" id="{46301EC5-522E-E14B-9DBB-468A8C69BC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0335" y="4383969"/>
            <a:ext cx="1035099" cy="152884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C5DB7DA-EA99-AB40-96AB-97BF7F39C742}" type="datetime1">
              <a:rPr lang="ru-RU" smtClean="0"/>
              <a:pPr/>
              <a:t>24.02.2025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7342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/>
          </p:nvPr>
        </p:nvSpPr>
        <p:spPr>
          <a:xfrm>
            <a:off x="287338" y="1661914"/>
            <a:ext cx="3367163" cy="29973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 typeface="Arial" panose="020B0604020202020204" pitchFamily="34" charset="0"/>
              <a:buChar char="•"/>
              <a:defRPr sz="900">
                <a:solidFill>
                  <a:srgbClr val="4D5964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r>
              <a:rPr lang="fr-FR" dirty="0"/>
              <a:t>, Arial </a:t>
            </a:r>
            <a:r>
              <a:rPr lang="fr-FR" dirty="0" err="1"/>
              <a:t>regular</a:t>
            </a:r>
            <a:r>
              <a:rPr lang="fr-FR" dirty="0"/>
              <a:t>, 20 pt</a:t>
            </a:r>
            <a:endParaRPr lang="ru-RU" dirty="0"/>
          </a:p>
        </p:txBody>
      </p:sp>
      <p:sp>
        <p:nvSpPr>
          <p:cNvPr id="9" name="Espace réservé pour une image  6">
            <a:extLst>
              <a:ext uri="{FF2B5EF4-FFF2-40B4-BE49-F238E27FC236}">
                <a16:creationId xmlns:a16="http://schemas.microsoft.com/office/drawing/2014/main" id="{D5A80296-3D52-4063-A21C-85116B327B6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986289" y="879475"/>
            <a:ext cx="4951336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800" b="0" dirty="0">
                <a:solidFill>
                  <a:srgbClr val="4D5964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45D76B6-712E-4862-BB45-056BFBC5367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87338" y="541978"/>
            <a:ext cx="8569325" cy="133349"/>
          </a:xfrm>
        </p:spPr>
        <p:txBody>
          <a:bodyPr/>
          <a:lstStyle>
            <a:lvl1pPr>
              <a:defRPr sz="1100" cap="all" baseline="0">
                <a:solidFill>
                  <a:srgbClr val="F5671E"/>
                </a:solidFill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r>
              <a:rPr lang="fr-FR" dirty="0"/>
              <a:t>slide </a:t>
            </a:r>
            <a:r>
              <a:rPr lang="fr-FR" dirty="0" err="1"/>
              <a:t>subtitle</a:t>
            </a:r>
            <a:r>
              <a:rPr lang="ru-RU" sz="1100" dirty="0"/>
              <a:t>, </a:t>
            </a:r>
            <a:r>
              <a:rPr lang="en-US" sz="1100" dirty="0"/>
              <a:t>ARIAL REGULAR, 11 PT</a:t>
            </a:r>
            <a:endParaRPr lang="ru-RU" sz="1100" dirty="0"/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9C83EB09-BF2A-4B85-BA49-857FB59AFF3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1285677"/>
            <a:ext cx="3363989" cy="13334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100" b="0" cap="all" baseline="0">
                <a:solidFill>
                  <a:srgbClr val="4D5964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A6B15E62-8F7E-42CF-BC0C-0676CF1CDCE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14" name="Дата 4">
            <a:extLst>
              <a:ext uri="{FF2B5EF4-FFF2-40B4-BE49-F238E27FC236}">
                <a16:creationId xmlns:a16="http://schemas.microsoft.com/office/drawing/2014/main" id="{153F802F-DB3B-4241-8800-62296E071C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18787"/>
            <a:ext cx="891861" cy="111834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rgbClr val="4D5964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7" name="Нижний колонтитул 3">
            <a:extLst>
              <a:ext uri="{FF2B5EF4-FFF2-40B4-BE49-F238E27FC236}">
                <a16:creationId xmlns:a16="http://schemas.microsoft.com/office/drawing/2014/main" id="{5F08CBB0-DF4E-41A0-9451-F26E1E0CD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53838"/>
            <a:ext cx="3457575" cy="144463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rgbClr val="4D5964"/>
                </a:solidFill>
              </a:defRPr>
            </a:lvl1pPr>
          </a:lstStyle>
          <a:p>
            <a:r>
              <a:rPr lang="en-US"/>
              <a:t>Presentation name / Presenter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9174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87338" y="879475"/>
            <a:ext cx="8650285" cy="37798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ru-RU" dirty="0"/>
          </a:p>
        </p:txBody>
      </p:sp>
      <p:sp>
        <p:nvSpPr>
          <p:cNvPr id="10" name="Текст 24">
            <a:extLst>
              <a:ext uri="{FF2B5EF4-FFF2-40B4-BE49-F238E27FC236}">
                <a16:creationId xmlns:a16="http://schemas.microsoft.com/office/drawing/2014/main" id="{CBCE1B09-895D-4A82-8C3F-D057AA57EF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32D5717D-7431-AC44-9099-FCC716B9AAE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3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0" name="Дата 4">
            <a:extLst>
              <a:ext uri="{FF2B5EF4-FFF2-40B4-BE49-F238E27FC236}">
                <a16:creationId xmlns:a16="http://schemas.microsoft.com/office/drawing/2014/main" id="{8426D6AC-BEB6-A44B-96FF-BDE8D06BFA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1" name="Нижний колонтитул 3">
            <a:extLst>
              <a:ext uri="{FF2B5EF4-FFF2-40B4-BE49-F238E27FC236}">
                <a16:creationId xmlns:a16="http://schemas.microsoft.com/office/drawing/2014/main" id="{821E2D24-A638-8241-81C3-880307F2CD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2988419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X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9144002" cy="5143500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его в заполнитель или щелкните значок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ru-RU" dirty="0"/>
          </a:p>
        </p:txBody>
      </p:sp>
      <p:sp>
        <p:nvSpPr>
          <p:cNvPr id="11" name="Текст 24">
            <a:extLst>
              <a:ext uri="{FF2B5EF4-FFF2-40B4-BE49-F238E27FC236}">
                <a16:creationId xmlns:a16="http://schemas.microsoft.com/office/drawing/2014/main" id="{0006C937-D4AF-4766-B801-D2A88564D3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5EECD63-D66C-A34D-81D3-806545FA062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3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id="{1FEA8E48-FDFF-AC45-9488-C091E5F996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0" name="Нижний колонтитул 3">
            <a:extLst>
              <a:ext uri="{FF2B5EF4-FFF2-40B4-BE49-F238E27FC236}">
                <a16:creationId xmlns:a16="http://schemas.microsoft.com/office/drawing/2014/main" id="{54E0888B-F95E-654C-88CB-4D3A7DC37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7430408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ImageXL">
    <p:bg>
      <p:bgPr>
        <a:solidFill>
          <a:srgbClr val="4D59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"/>
          <p:cNvSpPr>
            <a:spLocks noGrp="1"/>
          </p:cNvSpPr>
          <p:nvPr>
            <p:ph type="pic" sz="quarter" idx="23"/>
          </p:nvPr>
        </p:nvSpPr>
        <p:spPr>
          <a:xfrm>
            <a:off x="-2" y="0"/>
            <a:ext cx="9144002" cy="5143500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его в заполнитель или щелкните значок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ru-RU" dirty="0"/>
          </a:p>
        </p:txBody>
      </p:sp>
      <p:sp>
        <p:nvSpPr>
          <p:cNvPr id="20" name="Текст 24">
            <a:extLst>
              <a:ext uri="{FF2B5EF4-FFF2-40B4-BE49-F238E27FC236}">
                <a16:creationId xmlns:a16="http://schemas.microsoft.com/office/drawing/2014/main" id="{650307E6-49C5-4CFE-9B9E-86808DF67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353992D9-367E-3543-BD10-85E41465BB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3" cy="179270"/>
          </a:xfrm>
        </p:spPr>
        <p:txBody>
          <a:bodyPr/>
          <a:lstStyle>
            <a:lvl1pPr>
              <a:defRPr spc="0" baseline="0">
                <a:solidFill>
                  <a:schemeClr val="bg1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30" name="Дата 4">
            <a:extLst>
              <a:ext uri="{FF2B5EF4-FFF2-40B4-BE49-F238E27FC236}">
                <a16:creationId xmlns:a16="http://schemas.microsoft.com/office/drawing/2014/main" id="{6FC46263-5EC9-9940-B73B-640274A366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31" name="Нижний колонтитул 3">
            <a:extLst>
              <a:ext uri="{FF2B5EF4-FFF2-40B4-BE49-F238E27FC236}">
                <a16:creationId xmlns:a16="http://schemas.microsoft.com/office/drawing/2014/main" id="{DEFCE895-4787-B041-BA53-AF9D4CC968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  <p:sp>
        <p:nvSpPr>
          <p:cNvPr id="14" name="Graphic 335">
            <a:extLst>
              <a:ext uri="{FF2B5EF4-FFF2-40B4-BE49-F238E27FC236}">
                <a16:creationId xmlns:a16="http://schemas.microsoft.com/office/drawing/2014/main" id="{5EBBD5B4-BF91-2545-A3B3-2AA241163282}"/>
              </a:ext>
            </a:extLst>
          </p:cNvPr>
          <p:cNvSpPr>
            <a:spLocks noChangeAspect="1"/>
          </p:cNvSpPr>
          <p:nvPr userDrawn="1"/>
        </p:nvSpPr>
        <p:spPr>
          <a:xfrm>
            <a:off x="7357065" y="4721842"/>
            <a:ext cx="1584091" cy="216000"/>
          </a:xfrm>
          <a:custGeom>
            <a:avLst/>
            <a:gdLst>
              <a:gd name="connsiteX0" fmla="*/ 1550049 w 9140947"/>
              <a:gd name="connsiteY0" fmla="*/ 0 h 1246421"/>
              <a:gd name="connsiteX1" fmla="*/ 24169 w 9140947"/>
              <a:gd name="connsiteY1" fmla="*/ 513847 h 1246421"/>
              <a:gd name="connsiteX2" fmla="*/ 0 w 9140947"/>
              <a:gd name="connsiteY2" fmla="*/ 624015 h 1246421"/>
              <a:gd name="connsiteX3" fmla="*/ 24975 w 9140947"/>
              <a:gd name="connsiteY3" fmla="*/ 733378 h 1246421"/>
              <a:gd name="connsiteX4" fmla="*/ 26586 w 9140947"/>
              <a:gd name="connsiteY4" fmla="*/ 736595 h 1246421"/>
              <a:gd name="connsiteX5" fmla="*/ 29809 w 9140947"/>
              <a:gd name="connsiteY5" fmla="*/ 743832 h 1246421"/>
              <a:gd name="connsiteX6" fmla="*/ 1550049 w 9140947"/>
              <a:gd name="connsiteY6" fmla="*/ 1246421 h 1246421"/>
              <a:gd name="connsiteX7" fmla="*/ 3100098 w 9140947"/>
              <a:gd name="connsiteY7" fmla="*/ 623211 h 1246421"/>
              <a:gd name="connsiteX8" fmla="*/ 1550049 w 9140947"/>
              <a:gd name="connsiteY8" fmla="*/ 0 h 1246421"/>
              <a:gd name="connsiteX9" fmla="*/ 1435648 w 9140947"/>
              <a:gd name="connsiteY9" fmla="*/ 132684 h 1246421"/>
              <a:gd name="connsiteX10" fmla="*/ 1352668 w 9140947"/>
              <a:gd name="connsiteY10" fmla="*/ 447907 h 1246421"/>
              <a:gd name="connsiteX11" fmla="*/ 994964 w 9140947"/>
              <a:gd name="connsiteY11" fmla="*/ 744636 h 1246421"/>
              <a:gd name="connsiteX12" fmla="*/ 1280966 w 9140947"/>
              <a:gd name="connsiteY12" fmla="*/ 102930 h 1246421"/>
              <a:gd name="connsiteX13" fmla="*/ 1281771 w 9140947"/>
              <a:gd name="connsiteY13" fmla="*/ 102930 h 1246421"/>
              <a:gd name="connsiteX14" fmla="*/ 1435648 w 9140947"/>
              <a:gd name="connsiteY14" fmla="*/ 132684 h 1246421"/>
              <a:gd name="connsiteX15" fmla="*/ 2084993 w 9140947"/>
              <a:gd name="connsiteY15" fmla="*/ 757502 h 1246421"/>
              <a:gd name="connsiteX16" fmla="*/ 2080159 w 9140947"/>
              <a:gd name="connsiteY16" fmla="*/ 747853 h 1246421"/>
              <a:gd name="connsiteX17" fmla="*/ 2089021 w 9140947"/>
              <a:gd name="connsiteY17" fmla="*/ 736595 h 1246421"/>
              <a:gd name="connsiteX18" fmla="*/ 2217924 w 9140947"/>
              <a:gd name="connsiteY18" fmla="*/ 710058 h 1246421"/>
              <a:gd name="connsiteX19" fmla="*/ 2225174 w 9140947"/>
              <a:gd name="connsiteY19" fmla="*/ 703625 h 1246421"/>
              <a:gd name="connsiteX20" fmla="*/ 2245315 w 9140947"/>
              <a:gd name="connsiteY20" fmla="*/ 640902 h 1246421"/>
              <a:gd name="connsiteX21" fmla="*/ 2237259 w 9140947"/>
              <a:gd name="connsiteY21" fmla="*/ 628840 h 1246421"/>
              <a:gd name="connsiteX22" fmla="*/ 1996373 w 9140947"/>
              <a:gd name="connsiteY22" fmla="*/ 615169 h 1246421"/>
              <a:gd name="connsiteX23" fmla="*/ 1973009 w 9140947"/>
              <a:gd name="connsiteY23" fmla="*/ 621602 h 1246421"/>
              <a:gd name="connsiteX24" fmla="*/ 1876333 w 9140947"/>
              <a:gd name="connsiteY24" fmla="*/ 687542 h 1246421"/>
              <a:gd name="connsiteX25" fmla="*/ 1854580 w 9140947"/>
              <a:gd name="connsiteY25" fmla="*/ 739811 h 1246421"/>
              <a:gd name="connsiteX26" fmla="*/ 1550855 w 9140947"/>
              <a:gd name="connsiteY26" fmla="*/ 997941 h 1246421"/>
              <a:gd name="connsiteX27" fmla="*/ 795971 w 9140947"/>
              <a:gd name="connsiteY27" fmla="*/ 988291 h 1246421"/>
              <a:gd name="connsiteX28" fmla="*/ 792749 w 9140947"/>
              <a:gd name="connsiteY28" fmla="*/ 987487 h 1246421"/>
              <a:gd name="connsiteX29" fmla="*/ 762134 w 9140947"/>
              <a:gd name="connsiteY29" fmla="*/ 1003570 h 1246421"/>
              <a:gd name="connsiteX30" fmla="*/ 734743 w 9140947"/>
              <a:gd name="connsiteY30" fmla="*/ 1064685 h 1246421"/>
              <a:gd name="connsiteX31" fmla="*/ 203827 w 9140947"/>
              <a:gd name="connsiteY31" fmla="*/ 693171 h 1246421"/>
              <a:gd name="connsiteX32" fmla="*/ 203827 w 9140947"/>
              <a:gd name="connsiteY32" fmla="*/ 691563 h 1246421"/>
              <a:gd name="connsiteX33" fmla="*/ 199798 w 9140947"/>
              <a:gd name="connsiteY33" fmla="*/ 678696 h 1246421"/>
              <a:gd name="connsiteX34" fmla="*/ 199798 w 9140947"/>
              <a:gd name="connsiteY34" fmla="*/ 677892 h 1246421"/>
              <a:gd name="connsiteX35" fmla="*/ 192548 w 9140947"/>
              <a:gd name="connsiteY35" fmla="*/ 621602 h 1246421"/>
              <a:gd name="connsiteX36" fmla="*/ 1167371 w 9140947"/>
              <a:gd name="connsiteY36" fmla="*/ 90868 h 1246421"/>
              <a:gd name="connsiteX37" fmla="*/ 1168982 w 9140947"/>
              <a:gd name="connsiteY37" fmla="*/ 90868 h 1246421"/>
              <a:gd name="connsiteX38" fmla="*/ 831419 w 9140947"/>
              <a:gd name="connsiteY38" fmla="*/ 846762 h 1246421"/>
              <a:gd name="connsiteX39" fmla="*/ 841893 w 9140947"/>
              <a:gd name="connsiteY39" fmla="*/ 862845 h 1246421"/>
              <a:gd name="connsiteX40" fmla="*/ 858005 w 9140947"/>
              <a:gd name="connsiteY40" fmla="*/ 863649 h 1246421"/>
              <a:gd name="connsiteX41" fmla="*/ 1487209 w 9140947"/>
              <a:gd name="connsiteY41" fmla="*/ 810576 h 1246421"/>
              <a:gd name="connsiteX42" fmla="*/ 2042294 w 9140947"/>
              <a:gd name="connsiteY42" fmla="*/ 400463 h 1246421"/>
              <a:gd name="connsiteX43" fmla="*/ 2067269 w 9140947"/>
              <a:gd name="connsiteY43" fmla="*/ 103734 h 1246421"/>
              <a:gd name="connsiteX44" fmla="*/ 2895466 w 9140947"/>
              <a:gd name="connsiteY44" fmla="*/ 614365 h 1246421"/>
              <a:gd name="connsiteX45" fmla="*/ 2859212 w 9140947"/>
              <a:gd name="connsiteY45" fmla="*/ 749461 h 1246421"/>
              <a:gd name="connsiteX46" fmla="*/ 2142194 w 9140947"/>
              <a:gd name="connsiteY46" fmla="*/ 1116150 h 1246421"/>
              <a:gd name="connsiteX47" fmla="*/ 2084993 w 9140947"/>
              <a:gd name="connsiteY47" fmla="*/ 757502 h 1246421"/>
              <a:gd name="connsiteX48" fmla="*/ 7908956 w 9140947"/>
              <a:gd name="connsiteY48" fmla="*/ 264563 h 1246421"/>
              <a:gd name="connsiteX49" fmla="*/ 7585089 w 9140947"/>
              <a:gd name="connsiteY49" fmla="*/ 981054 h 1246421"/>
              <a:gd name="connsiteX50" fmla="*/ 7752662 w 9140947"/>
              <a:gd name="connsiteY50" fmla="*/ 981054 h 1246421"/>
              <a:gd name="connsiteX51" fmla="*/ 7818724 w 9140947"/>
              <a:gd name="connsiteY51" fmla="*/ 829875 h 1246421"/>
              <a:gd name="connsiteX52" fmla="*/ 8160316 w 9140947"/>
              <a:gd name="connsiteY52" fmla="*/ 829071 h 1246421"/>
              <a:gd name="connsiteX53" fmla="*/ 8227183 w 9140947"/>
              <a:gd name="connsiteY53" fmla="*/ 981054 h 1246421"/>
              <a:gd name="connsiteX54" fmla="*/ 8394756 w 9140947"/>
              <a:gd name="connsiteY54" fmla="*/ 981054 h 1246421"/>
              <a:gd name="connsiteX55" fmla="*/ 8070889 w 9140947"/>
              <a:gd name="connsiteY55" fmla="*/ 264563 h 1246421"/>
              <a:gd name="connsiteX56" fmla="*/ 7908956 w 9140947"/>
              <a:gd name="connsiteY56" fmla="*/ 264563 h 1246421"/>
              <a:gd name="connsiteX57" fmla="*/ 7908956 w 9140947"/>
              <a:gd name="connsiteY57" fmla="*/ 264563 h 1246421"/>
              <a:gd name="connsiteX58" fmla="*/ 7989520 w 9140947"/>
              <a:gd name="connsiteY58" fmla="*/ 413329 h 1246421"/>
              <a:gd name="connsiteX59" fmla="*/ 8114394 w 9140947"/>
              <a:gd name="connsiteY59" fmla="*/ 706841 h 1246421"/>
              <a:gd name="connsiteX60" fmla="*/ 7867868 w 9140947"/>
              <a:gd name="connsiteY60" fmla="*/ 706841 h 1246421"/>
              <a:gd name="connsiteX61" fmla="*/ 7989520 w 9140947"/>
              <a:gd name="connsiteY61" fmla="*/ 413329 h 1246421"/>
              <a:gd name="connsiteX62" fmla="*/ 7502914 w 9140947"/>
              <a:gd name="connsiteY62" fmla="*/ 725337 h 1246421"/>
              <a:gd name="connsiteX63" fmla="*/ 7466660 w 9140947"/>
              <a:gd name="connsiteY63" fmla="*/ 663418 h 1246421"/>
              <a:gd name="connsiteX64" fmla="*/ 7403821 w 9140947"/>
              <a:gd name="connsiteY64" fmla="*/ 624819 h 1246421"/>
              <a:gd name="connsiteX65" fmla="*/ 7330508 w 9140947"/>
              <a:gd name="connsiteY65" fmla="*/ 607128 h 1246421"/>
              <a:gd name="connsiteX66" fmla="*/ 7330508 w 9140947"/>
              <a:gd name="connsiteY66" fmla="*/ 603107 h 1246421"/>
              <a:gd name="connsiteX67" fmla="*/ 7342592 w 9140947"/>
              <a:gd name="connsiteY67" fmla="*/ 601499 h 1246421"/>
              <a:gd name="connsiteX68" fmla="*/ 7367567 w 9140947"/>
              <a:gd name="connsiteY68" fmla="*/ 595066 h 1246421"/>
              <a:gd name="connsiteX69" fmla="*/ 7398181 w 9140947"/>
              <a:gd name="connsiteY69" fmla="*/ 581395 h 1246421"/>
              <a:gd name="connsiteX70" fmla="*/ 7428795 w 9140947"/>
              <a:gd name="connsiteY70" fmla="*/ 559683 h 1246421"/>
              <a:gd name="connsiteX71" fmla="*/ 7457798 w 9140947"/>
              <a:gd name="connsiteY71" fmla="*/ 517868 h 1246421"/>
              <a:gd name="connsiteX72" fmla="*/ 7471494 w 9140947"/>
              <a:gd name="connsiteY72" fmla="*/ 447103 h 1246421"/>
              <a:gd name="connsiteX73" fmla="*/ 7462632 w 9140947"/>
              <a:gd name="connsiteY73" fmla="*/ 387597 h 1246421"/>
              <a:gd name="connsiteX74" fmla="*/ 7442491 w 9140947"/>
              <a:gd name="connsiteY74" fmla="*/ 344977 h 1246421"/>
              <a:gd name="connsiteX75" fmla="*/ 7419128 w 9140947"/>
              <a:gd name="connsiteY75" fmla="*/ 317636 h 1246421"/>
              <a:gd name="connsiteX76" fmla="*/ 7401404 w 9140947"/>
              <a:gd name="connsiteY76" fmla="*/ 303162 h 1246421"/>
              <a:gd name="connsiteX77" fmla="*/ 7312783 w 9140947"/>
              <a:gd name="connsiteY77" fmla="*/ 271800 h 1246421"/>
              <a:gd name="connsiteX78" fmla="*/ 7208050 w 9140947"/>
              <a:gd name="connsiteY78" fmla="*/ 266171 h 1246421"/>
              <a:gd name="connsiteX79" fmla="*/ 6804425 w 9140947"/>
              <a:gd name="connsiteY79" fmla="*/ 266171 h 1246421"/>
              <a:gd name="connsiteX80" fmla="*/ 6804425 w 9140947"/>
              <a:gd name="connsiteY80" fmla="*/ 983466 h 1246421"/>
              <a:gd name="connsiteX81" fmla="*/ 7215301 w 9140947"/>
              <a:gd name="connsiteY81" fmla="*/ 983466 h 1246421"/>
              <a:gd name="connsiteX82" fmla="*/ 7277335 w 9140947"/>
              <a:gd name="connsiteY82" fmla="*/ 981858 h 1246421"/>
              <a:gd name="connsiteX83" fmla="*/ 7343398 w 9140947"/>
              <a:gd name="connsiteY83" fmla="*/ 974621 h 1246421"/>
              <a:gd name="connsiteX84" fmla="*/ 7405432 w 9140947"/>
              <a:gd name="connsiteY84" fmla="*/ 957734 h 1246421"/>
              <a:gd name="connsiteX85" fmla="*/ 7456187 w 9140947"/>
              <a:gd name="connsiteY85" fmla="*/ 927176 h 1246421"/>
              <a:gd name="connsiteX86" fmla="*/ 7494052 w 9140947"/>
              <a:gd name="connsiteY86" fmla="*/ 871691 h 1246421"/>
              <a:gd name="connsiteX87" fmla="*/ 7509359 w 9140947"/>
              <a:gd name="connsiteY87" fmla="*/ 787256 h 1246421"/>
              <a:gd name="connsiteX88" fmla="*/ 7502914 w 9140947"/>
              <a:gd name="connsiteY88" fmla="*/ 725337 h 1246421"/>
              <a:gd name="connsiteX89" fmla="*/ 6965553 w 9140947"/>
              <a:gd name="connsiteY89" fmla="*/ 394834 h 1246421"/>
              <a:gd name="connsiteX90" fmla="*/ 7193549 w 9140947"/>
              <a:gd name="connsiteY90" fmla="*/ 394834 h 1246421"/>
              <a:gd name="connsiteX91" fmla="*/ 7241081 w 9140947"/>
              <a:gd name="connsiteY91" fmla="*/ 397246 h 1246421"/>
              <a:gd name="connsiteX92" fmla="*/ 7280558 w 9140947"/>
              <a:gd name="connsiteY92" fmla="*/ 410917 h 1246421"/>
              <a:gd name="connsiteX93" fmla="*/ 7300699 w 9140947"/>
              <a:gd name="connsiteY93" fmla="*/ 433433 h 1246421"/>
              <a:gd name="connsiteX94" fmla="*/ 7309561 w 9140947"/>
              <a:gd name="connsiteY94" fmla="*/ 471228 h 1246421"/>
              <a:gd name="connsiteX95" fmla="*/ 7301504 w 9140947"/>
              <a:gd name="connsiteY95" fmla="*/ 509022 h 1246421"/>
              <a:gd name="connsiteX96" fmla="*/ 7285392 w 9140947"/>
              <a:gd name="connsiteY96" fmla="*/ 530734 h 1246421"/>
              <a:gd name="connsiteX97" fmla="*/ 7241887 w 9140947"/>
              <a:gd name="connsiteY97" fmla="*/ 549229 h 1246421"/>
              <a:gd name="connsiteX98" fmla="*/ 7183075 w 9140947"/>
              <a:gd name="connsiteY98" fmla="*/ 553250 h 1246421"/>
              <a:gd name="connsiteX99" fmla="*/ 6965553 w 9140947"/>
              <a:gd name="connsiteY99" fmla="*/ 553250 h 1246421"/>
              <a:gd name="connsiteX100" fmla="*/ 6965553 w 9140947"/>
              <a:gd name="connsiteY100" fmla="*/ 394834 h 1246421"/>
              <a:gd name="connsiteX101" fmla="*/ 7328896 w 9140947"/>
              <a:gd name="connsiteY101" fmla="*/ 808163 h 1246421"/>
              <a:gd name="connsiteX102" fmla="*/ 7303921 w 9140947"/>
              <a:gd name="connsiteY102" fmla="*/ 833896 h 1246421"/>
              <a:gd name="connsiteX103" fmla="*/ 7282169 w 9140947"/>
              <a:gd name="connsiteY103" fmla="*/ 842741 h 1246421"/>
              <a:gd name="connsiteX104" fmla="*/ 7217718 w 9140947"/>
              <a:gd name="connsiteY104" fmla="*/ 849175 h 1246421"/>
              <a:gd name="connsiteX105" fmla="*/ 6965553 w 9140947"/>
              <a:gd name="connsiteY105" fmla="*/ 849175 h 1246421"/>
              <a:gd name="connsiteX106" fmla="*/ 6965553 w 9140947"/>
              <a:gd name="connsiteY106" fmla="*/ 674676 h 1246421"/>
              <a:gd name="connsiteX107" fmla="*/ 7215301 w 9140947"/>
              <a:gd name="connsiteY107" fmla="*/ 674676 h 1246421"/>
              <a:gd name="connsiteX108" fmla="*/ 7233025 w 9140947"/>
              <a:gd name="connsiteY108" fmla="*/ 675480 h 1246421"/>
              <a:gd name="connsiteX109" fmla="*/ 7258000 w 9140947"/>
              <a:gd name="connsiteY109" fmla="*/ 677088 h 1246421"/>
              <a:gd name="connsiteX110" fmla="*/ 7282975 w 9140947"/>
              <a:gd name="connsiteY110" fmla="*/ 681913 h 1246421"/>
              <a:gd name="connsiteX111" fmla="*/ 7304727 w 9140947"/>
              <a:gd name="connsiteY111" fmla="*/ 689954 h 1246421"/>
              <a:gd name="connsiteX112" fmla="*/ 7328896 w 9140947"/>
              <a:gd name="connsiteY112" fmla="*/ 714079 h 1246421"/>
              <a:gd name="connsiteX113" fmla="*/ 7340981 w 9140947"/>
              <a:gd name="connsiteY113" fmla="*/ 761523 h 1246421"/>
              <a:gd name="connsiteX114" fmla="*/ 7328896 w 9140947"/>
              <a:gd name="connsiteY114" fmla="*/ 808163 h 1246421"/>
              <a:gd name="connsiteX115" fmla="*/ 5003017 w 9140947"/>
              <a:gd name="connsiteY115" fmla="*/ 725337 h 1246421"/>
              <a:gd name="connsiteX116" fmla="*/ 4966763 w 9140947"/>
              <a:gd name="connsiteY116" fmla="*/ 663418 h 1246421"/>
              <a:gd name="connsiteX117" fmla="*/ 4903924 w 9140947"/>
              <a:gd name="connsiteY117" fmla="*/ 624819 h 1246421"/>
              <a:gd name="connsiteX118" fmla="*/ 4830610 w 9140947"/>
              <a:gd name="connsiteY118" fmla="*/ 607128 h 1246421"/>
              <a:gd name="connsiteX119" fmla="*/ 4830610 w 9140947"/>
              <a:gd name="connsiteY119" fmla="*/ 603107 h 1246421"/>
              <a:gd name="connsiteX120" fmla="*/ 4842695 w 9140947"/>
              <a:gd name="connsiteY120" fmla="*/ 601499 h 1246421"/>
              <a:gd name="connsiteX121" fmla="*/ 4867670 w 9140947"/>
              <a:gd name="connsiteY121" fmla="*/ 595066 h 1246421"/>
              <a:gd name="connsiteX122" fmla="*/ 4898284 w 9140947"/>
              <a:gd name="connsiteY122" fmla="*/ 581395 h 1246421"/>
              <a:gd name="connsiteX123" fmla="*/ 4928898 w 9140947"/>
              <a:gd name="connsiteY123" fmla="*/ 559683 h 1246421"/>
              <a:gd name="connsiteX124" fmla="*/ 4957901 w 9140947"/>
              <a:gd name="connsiteY124" fmla="*/ 517868 h 1246421"/>
              <a:gd name="connsiteX125" fmla="*/ 4971597 w 9140947"/>
              <a:gd name="connsiteY125" fmla="*/ 447103 h 1246421"/>
              <a:gd name="connsiteX126" fmla="*/ 4962735 w 9140947"/>
              <a:gd name="connsiteY126" fmla="*/ 387597 h 1246421"/>
              <a:gd name="connsiteX127" fmla="*/ 4942594 w 9140947"/>
              <a:gd name="connsiteY127" fmla="*/ 344977 h 1246421"/>
              <a:gd name="connsiteX128" fmla="*/ 4919230 w 9140947"/>
              <a:gd name="connsiteY128" fmla="*/ 317636 h 1246421"/>
              <a:gd name="connsiteX129" fmla="*/ 4901507 w 9140947"/>
              <a:gd name="connsiteY129" fmla="*/ 303162 h 1246421"/>
              <a:gd name="connsiteX130" fmla="*/ 4812886 w 9140947"/>
              <a:gd name="connsiteY130" fmla="*/ 271800 h 1246421"/>
              <a:gd name="connsiteX131" fmla="*/ 4708153 w 9140947"/>
              <a:gd name="connsiteY131" fmla="*/ 266171 h 1246421"/>
              <a:gd name="connsiteX132" fmla="*/ 4304528 w 9140947"/>
              <a:gd name="connsiteY132" fmla="*/ 266171 h 1246421"/>
              <a:gd name="connsiteX133" fmla="*/ 4304528 w 9140947"/>
              <a:gd name="connsiteY133" fmla="*/ 983466 h 1246421"/>
              <a:gd name="connsiteX134" fmla="*/ 4715404 w 9140947"/>
              <a:gd name="connsiteY134" fmla="*/ 983466 h 1246421"/>
              <a:gd name="connsiteX135" fmla="*/ 4777438 w 9140947"/>
              <a:gd name="connsiteY135" fmla="*/ 981858 h 1246421"/>
              <a:gd name="connsiteX136" fmla="*/ 4843501 w 9140947"/>
              <a:gd name="connsiteY136" fmla="*/ 974621 h 1246421"/>
              <a:gd name="connsiteX137" fmla="*/ 4905535 w 9140947"/>
              <a:gd name="connsiteY137" fmla="*/ 957734 h 1246421"/>
              <a:gd name="connsiteX138" fmla="*/ 4956290 w 9140947"/>
              <a:gd name="connsiteY138" fmla="*/ 927176 h 1246421"/>
              <a:gd name="connsiteX139" fmla="*/ 4994155 w 9140947"/>
              <a:gd name="connsiteY139" fmla="*/ 871691 h 1246421"/>
              <a:gd name="connsiteX140" fmla="*/ 5009462 w 9140947"/>
              <a:gd name="connsiteY140" fmla="*/ 787256 h 1246421"/>
              <a:gd name="connsiteX141" fmla="*/ 5003017 w 9140947"/>
              <a:gd name="connsiteY141" fmla="*/ 725337 h 1246421"/>
              <a:gd name="connsiteX142" fmla="*/ 4464850 w 9140947"/>
              <a:gd name="connsiteY142" fmla="*/ 394834 h 1246421"/>
              <a:gd name="connsiteX143" fmla="*/ 4692846 w 9140947"/>
              <a:gd name="connsiteY143" fmla="*/ 394834 h 1246421"/>
              <a:gd name="connsiteX144" fmla="*/ 4740379 w 9140947"/>
              <a:gd name="connsiteY144" fmla="*/ 397246 h 1246421"/>
              <a:gd name="connsiteX145" fmla="*/ 4779855 w 9140947"/>
              <a:gd name="connsiteY145" fmla="*/ 410917 h 1246421"/>
              <a:gd name="connsiteX146" fmla="*/ 4799996 w 9140947"/>
              <a:gd name="connsiteY146" fmla="*/ 433433 h 1246421"/>
              <a:gd name="connsiteX147" fmla="*/ 4808858 w 9140947"/>
              <a:gd name="connsiteY147" fmla="*/ 471228 h 1246421"/>
              <a:gd name="connsiteX148" fmla="*/ 4800802 w 9140947"/>
              <a:gd name="connsiteY148" fmla="*/ 509022 h 1246421"/>
              <a:gd name="connsiteX149" fmla="*/ 4784689 w 9140947"/>
              <a:gd name="connsiteY149" fmla="*/ 530734 h 1246421"/>
              <a:gd name="connsiteX150" fmla="*/ 4741184 w 9140947"/>
              <a:gd name="connsiteY150" fmla="*/ 549229 h 1246421"/>
              <a:gd name="connsiteX151" fmla="*/ 4682373 w 9140947"/>
              <a:gd name="connsiteY151" fmla="*/ 553250 h 1246421"/>
              <a:gd name="connsiteX152" fmla="*/ 4464850 w 9140947"/>
              <a:gd name="connsiteY152" fmla="*/ 553250 h 1246421"/>
              <a:gd name="connsiteX153" fmla="*/ 4464850 w 9140947"/>
              <a:gd name="connsiteY153" fmla="*/ 394834 h 1246421"/>
              <a:gd name="connsiteX154" fmla="*/ 4828193 w 9140947"/>
              <a:gd name="connsiteY154" fmla="*/ 808163 h 1246421"/>
              <a:gd name="connsiteX155" fmla="*/ 4803219 w 9140947"/>
              <a:gd name="connsiteY155" fmla="*/ 833896 h 1246421"/>
              <a:gd name="connsiteX156" fmla="*/ 4781466 w 9140947"/>
              <a:gd name="connsiteY156" fmla="*/ 842741 h 1246421"/>
              <a:gd name="connsiteX157" fmla="*/ 4717015 w 9140947"/>
              <a:gd name="connsiteY157" fmla="*/ 849175 h 1246421"/>
              <a:gd name="connsiteX158" fmla="*/ 4464850 w 9140947"/>
              <a:gd name="connsiteY158" fmla="*/ 849175 h 1246421"/>
              <a:gd name="connsiteX159" fmla="*/ 4464850 w 9140947"/>
              <a:gd name="connsiteY159" fmla="*/ 674676 h 1246421"/>
              <a:gd name="connsiteX160" fmla="*/ 4714598 w 9140947"/>
              <a:gd name="connsiteY160" fmla="*/ 674676 h 1246421"/>
              <a:gd name="connsiteX161" fmla="*/ 4732323 w 9140947"/>
              <a:gd name="connsiteY161" fmla="*/ 675480 h 1246421"/>
              <a:gd name="connsiteX162" fmla="*/ 4757297 w 9140947"/>
              <a:gd name="connsiteY162" fmla="*/ 677088 h 1246421"/>
              <a:gd name="connsiteX163" fmla="*/ 4782272 w 9140947"/>
              <a:gd name="connsiteY163" fmla="*/ 681913 h 1246421"/>
              <a:gd name="connsiteX164" fmla="*/ 4804024 w 9140947"/>
              <a:gd name="connsiteY164" fmla="*/ 689954 h 1246421"/>
              <a:gd name="connsiteX165" fmla="*/ 4828193 w 9140947"/>
              <a:gd name="connsiteY165" fmla="*/ 714079 h 1246421"/>
              <a:gd name="connsiteX166" fmla="*/ 4840278 w 9140947"/>
              <a:gd name="connsiteY166" fmla="*/ 761523 h 1246421"/>
              <a:gd name="connsiteX167" fmla="*/ 4828193 w 9140947"/>
              <a:gd name="connsiteY167" fmla="*/ 808163 h 1246421"/>
              <a:gd name="connsiteX168" fmla="*/ 6241284 w 9140947"/>
              <a:gd name="connsiteY168" fmla="*/ 244459 h 1246421"/>
              <a:gd name="connsiteX169" fmla="*/ 6549038 w 9140947"/>
              <a:gd name="connsiteY169" fmla="*/ 348998 h 1246421"/>
              <a:gd name="connsiteX170" fmla="*/ 6658605 w 9140947"/>
              <a:gd name="connsiteY170" fmla="*/ 623211 h 1246421"/>
              <a:gd name="connsiteX171" fmla="*/ 6549038 w 9140947"/>
              <a:gd name="connsiteY171" fmla="*/ 897423 h 1246421"/>
              <a:gd name="connsiteX172" fmla="*/ 6241284 w 9140947"/>
              <a:gd name="connsiteY172" fmla="*/ 1001962 h 1246421"/>
              <a:gd name="connsiteX173" fmla="*/ 5933530 w 9140947"/>
              <a:gd name="connsiteY173" fmla="*/ 897423 h 1246421"/>
              <a:gd name="connsiteX174" fmla="*/ 5822352 w 9140947"/>
              <a:gd name="connsiteY174" fmla="*/ 623211 h 1246421"/>
              <a:gd name="connsiteX175" fmla="*/ 5933530 w 9140947"/>
              <a:gd name="connsiteY175" fmla="*/ 348998 h 1246421"/>
              <a:gd name="connsiteX176" fmla="*/ 6241284 w 9140947"/>
              <a:gd name="connsiteY176" fmla="*/ 244459 h 1246421"/>
              <a:gd name="connsiteX177" fmla="*/ 6240478 w 9140947"/>
              <a:gd name="connsiteY177" fmla="*/ 387597 h 1246421"/>
              <a:gd name="connsiteX178" fmla="*/ 6072905 w 9140947"/>
              <a:gd name="connsiteY178" fmla="*/ 444691 h 1246421"/>
              <a:gd name="connsiteX179" fmla="*/ 6003620 w 9140947"/>
              <a:gd name="connsiteY179" fmla="*/ 623211 h 1246421"/>
              <a:gd name="connsiteX180" fmla="*/ 6072905 w 9140947"/>
              <a:gd name="connsiteY180" fmla="*/ 800926 h 1246421"/>
              <a:gd name="connsiteX181" fmla="*/ 6240478 w 9140947"/>
              <a:gd name="connsiteY181" fmla="*/ 858824 h 1246421"/>
              <a:gd name="connsiteX182" fmla="*/ 6408857 w 9140947"/>
              <a:gd name="connsiteY182" fmla="*/ 800926 h 1246421"/>
              <a:gd name="connsiteX183" fmla="*/ 6477336 w 9140947"/>
              <a:gd name="connsiteY183" fmla="*/ 623211 h 1246421"/>
              <a:gd name="connsiteX184" fmla="*/ 6408857 w 9140947"/>
              <a:gd name="connsiteY184" fmla="*/ 444691 h 1246421"/>
              <a:gd name="connsiteX185" fmla="*/ 6240478 w 9140947"/>
              <a:gd name="connsiteY185" fmla="*/ 387597 h 1246421"/>
              <a:gd name="connsiteX186" fmla="*/ 3722857 w 9140947"/>
              <a:gd name="connsiteY186" fmla="*/ 264563 h 1246421"/>
              <a:gd name="connsiteX187" fmla="*/ 3398184 w 9140947"/>
              <a:gd name="connsiteY187" fmla="*/ 981858 h 1246421"/>
              <a:gd name="connsiteX188" fmla="*/ 3565757 w 9140947"/>
              <a:gd name="connsiteY188" fmla="*/ 981858 h 1246421"/>
              <a:gd name="connsiteX189" fmla="*/ 3631820 w 9140947"/>
              <a:gd name="connsiteY189" fmla="*/ 830679 h 1246421"/>
              <a:gd name="connsiteX190" fmla="*/ 3973411 w 9140947"/>
              <a:gd name="connsiteY190" fmla="*/ 829875 h 1246421"/>
              <a:gd name="connsiteX191" fmla="*/ 4041084 w 9140947"/>
              <a:gd name="connsiteY191" fmla="*/ 981858 h 1246421"/>
              <a:gd name="connsiteX192" fmla="*/ 4208657 w 9140947"/>
              <a:gd name="connsiteY192" fmla="*/ 981858 h 1246421"/>
              <a:gd name="connsiteX193" fmla="*/ 3883985 w 9140947"/>
              <a:gd name="connsiteY193" fmla="*/ 264563 h 1246421"/>
              <a:gd name="connsiteX194" fmla="*/ 3722857 w 9140947"/>
              <a:gd name="connsiteY194" fmla="*/ 264563 h 1246421"/>
              <a:gd name="connsiteX195" fmla="*/ 3802615 w 9140947"/>
              <a:gd name="connsiteY195" fmla="*/ 413329 h 1246421"/>
              <a:gd name="connsiteX196" fmla="*/ 3927489 w 9140947"/>
              <a:gd name="connsiteY196" fmla="*/ 707646 h 1246421"/>
              <a:gd name="connsiteX197" fmla="*/ 3680158 w 9140947"/>
              <a:gd name="connsiteY197" fmla="*/ 707646 h 1246421"/>
              <a:gd name="connsiteX198" fmla="*/ 3802615 w 9140947"/>
              <a:gd name="connsiteY198" fmla="*/ 413329 h 1246421"/>
              <a:gd name="connsiteX199" fmla="*/ 5077941 w 9140947"/>
              <a:gd name="connsiteY199" fmla="*/ 264563 h 1246421"/>
              <a:gd name="connsiteX200" fmla="*/ 5077941 w 9140947"/>
              <a:gd name="connsiteY200" fmla="*/ 387597 h 1246421"/>
              <a:gd name="connsiteX201" fmla="*/ 5077941 w 9140947"/>
              <a:gd name="connsiteY201" fmla="*/ 394834 h 1246421"/>
              <a:gd name="connsiteX202" fmla="*/ 5336552 w 9140947"/>
              <a:gd name="connsiteY202" fmla="*/ 394834 h 1246421"/>
              <a:gd name="connsiteX203" fmla="*/ 5336552 w 9140947"/>
              <a:gd name="connsiteY203" fmla="*/ 981858 h 1246421"/>
              <a:gd name="connsiteX204" fmla="*/ 5496068 w 9140947"/>
              <a:gd name="connsiteY204" fmla="*/ 981858 h 1246421"/>
              <a:gd name="connsiteX205" fmla="*/ 5496068 w 9140947"/>
              <a:gd name="connsiteY205" fmla="*/ 394834 h 1246421"/>
              <a:gd name="connsiteX206" fmla="*/ 5753872 w 9140947"/>
              <a:gd name="connsiteY206" fmla="*/ 394834 h 1246421"/>
              <a:gd name="connsiteX207" fmla="*/ 5753872 w 9140947"/>
              <a:gd name="connsiteY207" fmla="*/ 387597 h 1246421"/>
              <a:gd name="connsiteX208" fmla="*/ 5753872 w 9140947"/>
              <a:gd name="connsiteY208" fmla="*/ 264563 h 1246421"/>
              <a:gd name="connsiteX209" fmla="*/ 5077941 w 9140947"/>
              <a:gd name="connsiteY209" fmla="*/ 264563 h 1246421"/>
              <a:gd name="connsiteX210" fmla="*/ 9139972 w 9140947"/>
              <a:gd name="connsiteY210" fmla="*/ 755894 h 1246421"/>
              <a:gd name="connsiteX211" fmla="*/ 9080354 w 9140947"/>
              <a:gd name="connsiteY211" fmla="*/ 646531 h 1246421"/>
              <a:gd name="connsiteX212" fmla="*/ 8976427 w 9140947"/>
              <a:gd name="connsiteY212" fmla="*/ 611148 h 1246421"/>
              <a:gd name="connsiteX213" fmla="*/ 8975621 w 9140947"/>
              <a:gd name="connsiteY213" fmla="*/ 611148 h 1246421"/>
              <a:gd name="connsiteX214" fmla="*/ 8975621 w 9140947"/>
              <a:gd name="connsiteY214" fmla="*/ 609540 h 1246421"/>
              <a:gd name="connsiteX215" fmla="*/ 9077938 w 9140947"/>
              <a:gd name="connsiteY215" fmla="*/ 552446 h 1246421"/>
              <a:gd name="connsiteX216" fmla="*/ 9078743 w 9140947"/>
              <a:gd name="connsiteY216" fmla="*/ 551642 h 1246421"/>
              <a:gd name="connsiteX217" fmla="*/ 9078743 w 9140947"/>
              <a:gd name="connsiteY217" fmla="*/ 551642 h 1246421"/>
              <a:gd name="connsiteX218" fmla="*/ 9078743 w 9140947"/>
              <a:gd name="connsiteY218" fmla="*/ 551642 h 1246421"/>
              <a:gd name="connsiteX219" fmla="*/ 9095662 w 9140947"/>
              <a:gd name="connsiteY219" fmla="*/ 529126 h 1246421"/>
              <a:gd name="connsiteX220" fmla="*/ 9107746 w 9140947"/>
              <a:gd name="connsiteY220" fmla="*/ 390813 h 1246421"/>
              <a:gd name="connsiteX221" fmla="*/ 9003013 w 9140947"/>
              <a:gd name="connsiteY221" fmla="*/ 290295 h 1246421"/>
              <a:gd name="connsiteX222" fmla="*/ 8833829 w 9140947"/>
              <a:gd name="connsiteY222" fmla="*/ 260542 h 1246421"/>
              <a:gd name="connsiteX223" fmla="*/ 8580858 w 9140947"/>
              <a:gd name="connsiteY223" fmla="*/ 275017 h 1246421"/>
              <a:gd name="connsiteX224" fmla="*/ 8495461 w 9140947"/>
              <a:gd name="connsiteY224" fmla="*/ 288687 h 1246421"/>
              <a:gd name="connsiteX225" fmla="*/ 8495461 w 9140947"/>
              <a:gd name="connsiteY225" fmla="*/ 427804 h 1246421"/>
              <a:gd name="connsiteX226" fmla="*/ 8824162 w 9140947"/>
              <a:gd name="connsiteY226" fmla="*/ 394834 h 1246421"/>
              <a:gd name="connsiteX227" fmla="*/ 8900697 w 9140947"/>
              <a:gd name="connsiteY227" fmla="*/ 411721 h 1246421"/>
              <a:gd name="connsiteX228" fmla="*/ 8929700 w 9140947"/>
              <a:gd name="connsiteY228" fmla="*/ 513847 h 1246421"/>
              <a:gd name="connsiteX229" fmla="*/ 8881362 w 9140947"/>
              <a:gd name="connsiteY229" fmla="*/ 545209 h 1246421"/>
              <a:gd name="connsiteX230" fmla="*/ 8770989 w 9140947"/>
              <a:gd name="connsiteY230" fmla="*/ 558075 h 1246421"/>
              <a:gd name="connsiteX231" fmla="*/ 8653366 w 9140947"/>
              <a:gd name="connsiteY231" fmla="*/ 558075 h 1246421"/>
              <a:gd name="connsiteX232" fmla="*/ 8653366 w 9140947"/>
              <a:gd name="connsiteY232" fmla="*/ 620798 h 1246421"/>
              <a:gd name="connsiteX233" fmla="*/ 8653366 w 9140947"/>
              <a:gd name="connsiteY233" fmla="*/ 668243 h 1246421"/>
              <a:gd name="connsiteX234" fmla="*/ 8824162 w 9140947"/>
              <a:gd name="connsiteY234" fmla="*/ 669851 h 1246421"/>
              <a:gd name="connsiteX235" fmla="*/ 8957898 w 9140947"/>
              <a:gd name="connsiteY235" fmla="*/ 738203 h 1246421"/>
              <a:gd name="connsiteX236" fmla="*/ 8766961 w 9140947"/>
              <a:gd name="connsiteY236" fmla="*/ 862041 h 1246421"/>
              <a:gd name="connsiteX237" fmla="*/ 8649338 w 9140947"/>
              <a:gd name="connsiteY237" fmla="*/ 856412 h 1246421"/>
              <a:gd name="connsiteX238" fmla="*/ 8479348 w 9140947"/>
              <a:gd name="connsiteY238" fmla="*/ 808967 h 1246421"/>
              <a:gd name="connsiteX239" fmla="*/ 8479348 w 9140947"/>
              <a:gd name="connsiteY239" fmla="*/ 953713 h 1246421"/>
              <a:gd name="connsiteX240" fmla="*/ 8485794 w 9140947"/>
              <a:gd name="connsiteY240" fmla="*/ 956126 h 1246421"/>
              <a:gd name="connsiteX241" fmla="*/ 8646115 w 9140947"/>
              <a:gd name="connsiteY241" fmla="*/ 985879 h 1246421"/>
              <a:gd name="connsiteX242" fmla="*/ 8866055 w 9140947"/>
              <a:gd name="connsiteY242" fmla="*/ 985879 h 1246421"/>
              <a:gd name="connsiteX243" fmla="*/ 9012680 w 9140947"/>
              <a:gd name="connsiteY243" fmla="*/ 951301 h 1246421"/>
              <a:gd name="connsiteX244" fmla="*/ 9108552 w 9140947"/>
              <a:gd name="connsiteY244" fmla="*/ 878124 h 1246421"/>
              <a:gd name="connsiteX245" fmla="*/ 9139972 w 9140947"/>
              <a:gd name="connsiteY245" fmla="*/ 755894 h 1246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</a:cxnLst>
            <a:rect l="l" t="t" r="r" b="b"/>
            <a:pathLst>
              <a:path w="9140947" h="1246421">
                <a:moveTo>
                  <a:pt x="1550049" y="0"/>
                </a:moveTo>
                <a:cubicBezTo>
                  <a:pt x="787109" y="0"/>
                  <a:pt x="153071" y="221943"/>
                  <a:pt x="24169" y="513847"/>
                </a:cubicBezTo>
                <a:cubicBezTo>
                  <a:pt x="8056" y="550034"/>
                  <a:pt x="0" y="586220"/>
                  <a:pt x="0" y="624015"/>
                </a:cubicBezTo>
                <a:cubicBezTo>
                  <a:pt x="0" y="661809"/>
                  <a:pt x="8862" y="697996"/>
                  <a:pt x="24975" y="733378"/>
                </a:cubicBezTo>
                <a:cubicBezTo>
                  <a:pt x="25780" y="734182"/>
                  <a:pt x="25780" y="735790"/>
                  <a:pt x="26586" y="736595"/>
                </a:cubicBezTo>
                <a:cubicBezTo>
                  <a:pt x="27392" y="739007"/>
                  <a:pt x="29003" y="741419"/>
                  <a:pt x="29809" y="743832"/>
                </a:cubicBezTo>
                <a:cubicBezTo>
                  <a:pt x="168379" y="1030107"/>
                  <a:pt x="796777" y="1246421"/>
                  <a:pt x="1550049" y="1246421"/>
                </a:cubicBezTo>
                <a:cubicBezTo>
                  <a:pt x="2405638" y="1246421"/>
                  <a:pt x="3100098" y="967384"/>
                  <a:pt x="3100098" y="623211"/>
                </a:cubicBezTo>
                <a:cubicBezTo>
                  <a:pt x="3100098" y="279037"/>
                  <a:pt x="2406443" y="0"/>
                  <a:pt x="1550049" y="0"/>
                </a:cubicBezTo>
                <a:close/>
                <a:moveTo>
                  <a:pt x="1435648" y="132684"/>
                </a:moveTo>
                <a:cubicBezTo>
                  <a:pt x="1489626" y="183345"/>
                  <a:pt x="1456595" y="294316"/>
                  <a:pt x="1352668" y="447907"/>
                </a:cubicBezTo>
                <a:cubicBezTo>
                  <a:pt x="1237461" y="617582"/>
                  <a:pt x="1126283" y="710862"/>
                  <a:pt x="994964" y="744636"/>
                </a:cubicBezTo>
                <a:lnTo>
                  <a:pt x="1280966" y="102930"/>
                </a:lnTo>
                <a:cubicBezTo>
                  <a:pt x="1280966" y="102930"/>
                  <a:pt x="1281771" y="102930"/>
                  <a:pt x="1281771" y="102930"/>
                </a:cubicBezTo>
                <a:cubicBezTo>
                  <a:pt x="1355084" y="98910"/>
                  <a:pt x="1404228" y="103734"/>
                  <a:pt x="1435648" y="132684"/>
                </a:cubicBezTo>
                <a:close/>
                <a:moveTo>
                  <a:pt x="2084993" y="757502"/>
                </a:moveTo>
                <a:cubicBezTo>
                  <a:pt x="2081771" y="755090"/>
                  <a:pt x="2080159" y="751873"/>
                  <a:pt x="2080159" y="747853"/>
                </a:cubicBezTo>
                <a:cubicBezTo>
                  <a:pt x="2080159" y="742224"/>
                  <a:pt x="2084188" y="737399"/>
                  <a:pt x="2089021" y="736595"/>
                </a:cubicBezTo>
                <a:lnTo>
                  <a:pt x="2217924" y="710058"/>
                </a:lnTo>
                <a:cubicBezTo>
                  <a:pt x="2221146" y="709254"/>
                  <a:pt x="2223563" y="706841"/>
                  <a:pt x="2225174" y="703625"/>
                </a:cubicBezTo>
                <a:lnTo>
                  <a:pt x="2245315" y="640902"/>
                </a:lnTo>
                <a:cubicBezTo>
                  <a:pt x="2246927" y="635273"/>
                  <a:pt x="2242898" y="629644"/>
                  <a:pt x="2237259" y="628840"/>
                </a:cubicBezTo>
                <a:lnTo>
                  <a:pt x="1996373" y="615169"/>
                </a:lnTo>
                <a:cubicBezTo>
                  <a:pt x="1988317" y="614365"/>
                  <a:pt x="1980260" y="616777"/>
                  <a:pt x="1973009" y="621602"/>
                </a:cubicBezTo>
                <a:lnTo>
                  <a:pt x="1876333" y="687542"/>
                </a:lnTo>
                <a:cubicBezTo>
                  <a:pt x="1859414" y="698800"/>
                  <a:pt x="1850552" y="719708"/>
                  <a:pt x="1854580" y="739811"/>
                </a:cubicBezTo>
                <a:cubicBezTo>
                  <a:pt x="1881972" y="884557"/>
                  <a:pt x="1828800" y="963363"/>
                  <a:pt x="1550855" y="997941"/>
                </a:cubicBezTo>
                <a:cubicBezTo>
                  <a:pt x="1172204" y="1044581"/>
                  <a:pt x="882174" y="1003570"/>
                  <a:pt x="795971" y="988291"/>
                </a:cubicBezTo>
                <a:lnTo>
                  <a:pt x="792749" y="987487"/>
                </a:lnTo>
                <a:cubicBezTo>
                  <a:pt x="779858" y="985075"/>
                  <a:pt x="767774" y="992312"/>
                  <a:pt x="762134" y="1003570"/>
                </a:cubicBezTo>
                <a:lnTo>
                  <a:pt x="734743" y="1064685"/>
                </a:lnTo>
                <a:cubicBezTo>
                  <a:pt x="449546" y="977033"/>
                  <a:pt x="251359" y="845154"/>
                  <a:pt x="203827" y="693171"/>
                </a:cubicBezTo>
                <a:cubicBezTo>
                  <a:pt x="203827" y="692367"/>
                  <a:pt x="203827" y="692367"/>
                  <a:pt x="203827" y="691563"/>
                </a:cubicBezTo>
                <a:cubicBezTo>
                  <a:pt x="202215" y="687542"/>
                  <a:pt x="201410" y="682717"/>
                  <a:pt x="199798" y="678696"/>
                </a:cubicBezTo>
                <a:cubicBezTo>
                  <a:pt x="199798" y="678696"/>
                  <a:pt x="199798" y="677892"/>
                  <a:pt x="199798" y="677892"/>
                </a:cubicBezTo>
                <a:cubicBezTo>
                  <a:pt x="194965" y="659397"/>
                  <a:pt x="192548" y="640902"/>
                  <a:pt x="192548" y="621602"/>
                </a:cubicBezTo>
                <a:cubicBezTo>
                  <a:pt x="192548" y="369906"/>
                  <a:pt x="604229" y="157612"/>
                  <a:pt x="1167371" y="90868"/>
                </a:cubicBezTo>
                <a:cubicBezTo>
                  <a:pt x="1168176" y="90868"/>
                  <a:pt x="1168982" y="90868"/>
                  <a:pt x="1168982" y="90868"/>
                </a:cubicBezTo>
                <a:cubicBezTo>
                  <a:pt x="1168982" y="90868"/>
                  <a:pt x="880563" y="737399"/>
                  <a:pt x="831419" y="846762"/>
                </a:cubicBezTo>
                <a:cubicBezTo>
                  <a:pt x="828197" y="853999"/>
                  <a:pt x="833031" y="862845"/>
                  <a:pt x="841893" y="862845"/>
                </a:cubicBezTo>
                <a:lnTo>
                  <a:pt x="858005" y="863649"/>
                </a:lnTo>
                <a:cubicBezTo>
                  <a:pt x="1027189" y="869278"/>
                  <a:pt x="1231822" y="875711"/>
                  <a:pt x="1487209" y="810576"/>
                </a:cubicBezTo>
                <a:cubicBezTo>
                  <a:pt x="1758710" y="741419"/>
                  <a:pt x="1963342" y="543600"/>
                  <a:pt x="2042294" y="400463"/>
                </a:cubicBezTo>
                <a:cubicBezTo>
                  <a:pt x="2122053" y="254109"/>
                  <a:pt x="2076131" y="142333"/>
                  <a:pt x="2067269" y="103734"/>
                </a:cubicBezTo>
                <a:cubicBezTo>
                  <a:pt x="2568376" y="182540"/>
                  <a:pt x="2888215" y="381968"/>
                  <a:pt x="2895466" y="614365"/>
                </a:cubicBezTo>
                <a:cubicBezTo>
                  <a:pt x="2893855" y="661005"/>
                  <a:pt x="2881770" y="706037"/>
                  <a:pt x="2859212" y="749461"/>
                </a:cubicBezTo>
                <a:cubicBezTo>
                  <a:pt x="2764952" y="911094"/>
                  <a:pt x="2498286" y="1044581"/>
                  <a:pt x="2142194" y="1116150"/>
                </a:cubicBezTo>
                <a:cubicBezTo>
                  <a:pt x="2282375" y="959342"/>
                  <a:pt x="2172808" y="816205"/>
                  <a:pt x="2084993" y="757502"/>
                </a:cubicBezTo>
                <a:close/>
                <a:moveTo>
                  <a:pt x="7908956" y="264563"/>
                </a:moveTo>
                <a:lnTo>
                  <a:pt x="7585089" y="981054"/>
                </a:lnTo>
                <a:lnTo>
                  <a:pt x="7752662" y="981054"/>
                </a:lnTo>
                <a:lnTo>
                  <a:pt x="7818724" y="829875"/>
                </a:lnTo>
                <a:lnTo>
                  <a:pt x="8160316" y="829071"/>
                </a:lnTo>
                <a:lnTo>
                  <a:pt x="8227183" y="981054"/>
                </a:lnTo>
                <a:lnTo>
                  <a:pt x="8394756" y="981054"/>
                </a:lnTo>
                <a:lnTo>
                  <a:pt x="8070889" y="264563"/>
                </a:lnTo>
                <a:lnTo>
                  <a:pt x="7908956" y="264563"/>
                </a:lnTo>
                <a:lnTo>
                  <a:pt x="7908956" y="264563"/>
                </a:lnTo>
                <a:close/>
                <a:moveTo>
                  <a:pt x="7989520" y="413329"/>
                </a:moveTo>
                <a:lnTo>
                  <a:pt x="8114394" y="706841"/>
                </a:lnTo>
                <a:lnTo>
                  <a:pt x="7867868" y="706841"/>
                </a:lnTo>
                <a:lnTo>
                  <a:pt x="7989520" y="413329"/>
                </a:lnTo>
                <a:close/>
                <a:moveTo>
                  <a:pt x="7502914" y="725337"/>
                </a:moveTo>
                <a:cubicBezTo>
                  <a:pt x="7498080" y="702821"/>
                  <a:pt x="7485190" y="682717"/>
                  <a:pt x="7466660" y="663418"/>
                </a:cubicBezTo>
                <a:cubicBezTo>
                  <a:pt x="7450547" y="647335"/>
                  <a:pt x="7428795" y="633664"/>
                  <a:pt x="7403821" y="624819"/>
                </a:cubicBezTo>
                <a:cubicBezTo>
                  <a:pt x="7378040" y="615169"/>
                  <a:pt x="7353871" y="609540"/>
                  <a:pt x="7330508" y="607128"/>
                </a:cubicBezTo>
                <a:lnTo>
                  <a:pt x="7330508" y="603107"/>
                </a:lnTo>
                <a:cubicBezTo>
                  <a:pt x="7332118" y="603107"/>
                  <a:pt x="7336147" y="602303"/>
                  <a:pt x="7342592" y="601499"/>
                </a:cubicBezTo>
                <a:cubicBezTo>
                  <a:pt x="7349843" y="599890"/>
                  <a:pt x="7357899" y="598282"/>
                  <a:pt x="7367567" y="595066"/>
                </a:cubicBezTo>
                <a:cubicBezTo>
                  <a:pt x="7377235" y="591849"/>
                  <a:pt x="7387708" y="587828"/>
                  <a:pt x="7398181" y="581395"/>
                </a:cubicBezTo>
                <a:cubicBezTo>
                  <a:pt x="7408654" y="574962"/>
                  <a:pt x="7419128" y="568529"/>
                  <a:pt x="7428795" y="559683"/>
                </a:cubicBezTo>
                <a:cubicBezTo>
                  <a:pt x="7439269" y="550034"/>
                  <a:pt x="7448936" y="536363"/>
                  <a:pt x="7457798" y="517868"/>
                </a:cubicBezTo>
                <a:cubicBezTo>
                  <a:pt x="7467466" y="499373"/>
                  <a:pt x="7471494" y="476052"/>
                  <a:pt x="7471494" y="447103"/>
                </a:cubicBezTo>
                <a:cubicBezTo>
                  <a:pt x="7471494" y="424587"/>
                  <a:pt x="7468272" y="404484"/>
                  <a:pt x="7462632" y="387597"/>
                </a:cubicBezTo>
                <a:cubicBezTo>
                  <a:pt x="7456992" y="370710"/>
                  <a:pt x="7450547" y="356235"/>
                  <a:pt x="7442491" y="344977"/>
                </a:cubicBezTo>
                <a:cubicBezTo>
                  <a:pt x="7434435" y="333719"/>
                  <a:pt x="7427184" y="324069"/>
                  <a:pt x="7419128" y="317636"/>
                </a:cubicBezTo>
                <a:cubicBezTo>
                  <a:pt x="7411071" y="311203"/>
                  <a:pt x="7405432" y="306378"/>
                  <a:pt x="7401404" y="303162"/>
                </a:cubicBezTo>
                <a:cubicBezTo>
                  <a:pt x="7376429" y="286275"/>
                  <a:pt x="7346620" y="275821"/>
                  <a:pt x="7312783" y="271800"/>
                </a:cubicBezTo>
                <a:cubicBezTo>
                  <a:pt x="7278947" y="267779"/>
                  <a:pt x="7244304" y="266171"/>
                  <a:pt x="7208050" y="266171"/>
                </a:cubicBezTo>
                <a:lnTo>
                  <a:pt x="6804425" y="266171"/>
                </a:lnTo>
                <a:lnTo>
                  <a:pt x="6804425" y="983466"/>
                </a:lnTo>
                <a:lnTo>
                  <a:pt x="7215301" y="983466"/>
                </a:lnTo>
                <a:cubicBezTo>
                  <a:pt x="7234636" y="983466"/>
                  <a:pt x="7254777" y="982662"/>
                  <a:pt x="7277335" y="981858"/>
                </a:cubicBezTo>
                <a:cubicBezTo>
                  <a:pt x="7299893" y="981054"/>
                  <a:pt x="7321645" y="978642"/>
                  <a:pt x="7343398" y="974621"/>
                </a:cubicBezTo>
                <a:cubicBezTo>
                  <a:pt x="7365150" y="970600"/>
                  <a:pt x="7385291" y="964971"/>
                  <a:pt x="7405432" y="957734"/>
                </a:cubicBezTo>
                <a:cubicBezTo>
                  <a:pt x="7424767" y="950497"/>
                  <a:pt x="7441686" y="940043"/>
                  <a:pt x="7456187" y="927176"/>
                </a:cubicBezTo>
                <a:cubicBezTo>
                  <a:pt x="7471494" y="913506"/>
                  <a:pt x="7483579" y="895011"/>
                  <a:pt x="7494052" y="871691"/>
                </a:cubicBezTo>
                <a:cubicBezTo>
                  <a:pt x="7504525" y="848370"/>
                  <a:pt x="7509359" y="820225"/>
                  <a:pt x="7509359" y="787256"/>
                </a:cubicBezTo>
                <a:cubicBezTo>
                  <a:pt x="7510970" y="767152"/>
                  <a:pt x="7508554" y="747049"/>
                  <a:pt x="7502914" y="725337"/>
                </a:cubicBezTo>
                <a:close/>
                <a:moveTo>
                  <a:pt x="6965553" y="394834"/>
                </a:moveTo>
                <a:lnTo>
                  <a:pt x="7193549" y="394834"/>
                </a:lnTo>
                <a:cubicBezTo>
                  <a:pt x="7209662" y="394834"/>
                  <a:pt x="7225775" y="395638"/>
                  <a:pt x="7241081" y="397246"/>
                </a:cubicBezTo>
                <a:cubicBezTo>
                  <a:pt x="7256389" y="398855"/>
                  <a:pt x="7269279" y="403680"/>
                  <a:pt x="7280558" y="410917"/>
                </a:cubicBezTo>
                <a:cubicBezTo>
                  <a:pt x="7288614" y="416546"/>
                  <a:pt x="7295059" y="423783"/>
                  <a:pt x="7300699" y="433433"/>
                </a:cubicBezTo>
                <a:cubicBezTo>
                  <a:pt x="7306338" y="443083"/>
                  <a:pt x="7309561" y="455145"/>
                  <a:pt x="7309561" y="471228"/>
                </a:cubicBezTo>
                <a:cubicBezTo>
                  <a:pt x="7309561" y="486506"/>
                  <a:pt x="7307144" y="499373"/>
                  <a:pt x="7301504" y="509022"/>
                </a:cubicBezTo>
                <a:cubicBezTo>
                  <a:pt x="7296671" y="518672"/>
                  <a:pt x="7291031" y="525909"/>
                  <a:pt x="7285392" y="530734"/>
                </a:cubicBezTo>
                <a:cubicBezTo>
                  <a:pt x="7273307" y="540384"/>
                  <a:pt x="7259611" y="546817"/>
                  <a:pt x="7241887" y="549229"/>
                </a:cubicBezTo>
                <a:cubicBezTo>
                  <a:pt x="7224163" y="551642"/>
                  <a:pt x="7204828" y="553250"/>
                  <a:pt x="7183075" y="553250"/>
                </a:cubicBezTo>
                <a:lnTo>
                  <a:pt x="6965553" y="553250"/>
                </a:lnTo>
                <a:lnTo>
                  <a:pt x="6965553" y="394834"/>
                </a:lnTo>
                <a:close/>
                <a:moveTo>
                  <a:pt x="7328896" y="808163"/>
                </a:moveTo>
                <a:cubicBezTo>
                  <a:pt x="7321645" y="819421"/>
                  <a:pt x="7312783" y="828267"/>
                  <a:pt x="7303921" y="833896"/>
                </a:cubicBezTo>
                <a:cubicBezTo>
                  <a:pt x="7302310" y="835504"/>
                  <a:pt x="7295059" y="838721"/>
                  <a:pt x="7282169" y="842741"/>
                </a:cubicBezTo>
                <a:cubicBezTo>
                  <a:pt x="7269279" y="847566"/>
                  <a:pt x="7247526" y="849175"/>
                  <a:pt x="7217718" y="849175"/>
                </a:cubicBezTo>
                <a:lnTo>
                  <a:pt x="6965553" y="849175"/>
                </a:lnTo>
                <a:lnTo>
                  <a:pt x="6965553" y="674676"/>
                </a:lnTo>
                <a:lnTo>
                  <a:pt x="7215301" y="674676"/>
                </a:lnTo>
                <a:cubicBezTo>
                  <a:pt x="7219329" y="674676"/>
                  <a:pt x="7224969" y="674676"/>
                  <a:pt x="7233025" y="675480"/>
                </a:cubicBezTo>
                <a:cubicBezTo>
                  <a:pt x="7241081" y="676284"/>
                  <a:pt x="7249138" y="676284"/>
                  <a:pt x="7258000" y="677088"/>
                </a:cubicBezTo>
                <a:cubicBezTo>
                  <a:pt x="7266056" y="677892"/>
                  <a:pt x="7274918" y="679501"/>
                  <a:pt x="7282975" y="681913"/>
                </a:cubicBezTo>
                <a:cubicBezTo>
                  <a:pt x="7291031" y="684325"/>
                  <a:pt x="7298282" y="686738"/>
                  <a:pt x="7304727" y="689954"/>
                </a:cubicBezTo>
                <a:cubicBezTo>
                  <a:pt x="7312783" y="694779"/>
                  <a:pt x="7320840" y="702821"/>
                  <a:pt x="7328896" y="714079"/>
                </a:cubicBezTo>
                <a:cubicBezTo>
                  <a:pt x="7336953" y="725337"/>
                  <a:pt x="7340981" y="741419"/>
                  <a:pt x="7340981" y="761523"/>
                </a:cubicBezTo>
                <a:cubicBezTo>
                  <a:pt x="7340175" y="780822"/>
                  <a:pt x="7336953" y="796101"/>
                  <a:pt x="7328896" y="808163"/>
                </a:cubicBezTo>
                <a:close/>
                <a:moveTo>
                  <a:pt x="5003017" y="725337"/>
                </a:moveTo>
                <a:cubicBezTo>
                  <a:pt x="4998183" y="702821"/>
                  <a:pt x="4985293" y="682717"/>
                  <a:pt x="4966763" y="663418"/>
                </a:cubicBezTo>
                <a:cubicBezTo>
                  <a:pt x="4950650" y="647335"/>
                  <a:pt x="4928898" y="633664"/>
                  <a:pt x="4903924" y="624819"/>
                </a:cubicBezTo>
                <a:cubicBezTo>
                  <a:pt x="4878143" y="615169"/>
                  <a:pt x="4853974" y="609540"/>
                  <a:pt x="4830610" y="607128"/>
                </a:cubicBezTo>
                <a:lnTo>
                  <a:pt x="4830610" y="603107"/>
                </a:lnTo>
                <a:cubicBezTo>
                  <a:pt x="4832221" y="603107"/>
                  <a:pt x="4836250" y="602303"/>
                  <a:pt x="4842695" y="601499"/>
                </a:cubicBezTo>
                <a:cubicBezTo>
                  <a:pt x="4849946" y="599890"/>
                  <a:pt x="4858002" y="598282"/>
                  <a:pt x="4867670" y="595066"/>
                </a:cubicBezTo>
                <a:cubicBezTo>
                  <a:pt x="4877338" y="591849"/>
                  <a:pt x="4887811" y="587828"/>
                  <a:pt x="4898284" y="581395"/>
                </a:cubicBezTo>
                <a:cubicBezTo>
                  <a:pt x="4908757" y="574962"/>
                  <a:pt x="4919230" y="568529"/>
                  <a:pt x="4928898" y="559683"/>
                </a:cubicBezTo>
                <a:cubicBezTo>
                  <a:pt x="4939371" y="550034"/>
                  <a:pt x="4949039" y="536363"/>
                  <a:pt x="4957901" y="517868"/>
                </a:cubicBezTo>
                <a:cubicBezTo>
                  <a:pt x="4967569" y="499373"/>
                  <a:pt x="4971597" y="476052"/>
                  <a:pt x="4971597" y="447103"/>
                </a:cubicBezTo>
                <a:cubicBezTo>
                  <a:pt x="4971597" y="424587"/>
                  <a:pt x="4968375" y="404484"/>
                  <a:pt x="4962735" y="387597"/>
                </a:cubicBezTo>
                <a:cubicBezTo>
                  <a:pt x="4957095" y="370710"/>
                  <a:pt x="4950650" y="356235"/>
                  <a:pt x="4942594" y="344977"/>
                </a:cubicBezTo>
                <a:cubicBezTo>
                  <a:pt x="4934538" y="333719"/>
                  <a:pt x="4927287" y="324069"/>
                  <a:pt x="4919230" y="317636"/>
                </a:cubicBezTo>
                <a:cubicBezTo>
                  <a:pt x="4911174" y="311203"/>
                  <a:pt x="4905535" y="306378"/>
                  <a:pt x="4901507" y="303162"/>
                </a:cubicBezTo>
                <a:cubicBezTo>
                  <a:pt x="4876532" y="286275"/>
                  <a:pt x="4846723" y="275821"/>
                  <a:pt x="4812886" y="271800"/>
                </a:cubicBezTo>
                <a:cubicBezTo>
                  <a:pt x="4779050" y="267779"/>
                  <a:pt x="4744407" y="266171"/>
                  <a:pt x="4708153" y="266171"/>
                </a:cubicBezTo>
                <a:lnTo>
                  <a:pt x="4304528" y="266171"/>
                </a:lnTo>
                <a:lnTo>
                  <a:pt x="4304528" y="983466"/>
                </a:lnTo>
                <a:lnTo>
                  <a:pt x="4715404" y="983466"/>
                </a:lnTo>
                <a:cubicBezTo>
                  <a:pt x="4734739" y="983466"/>
                  <a:pt x="4754880" y="982662"/>
                  <a:pt x="4777438" y="981858"/>
                </a:cubicBezTo>
                <a:cubicBezTo>
                  <a:pt x="4799996" y="981054"/>
                  <a:pt x="4821748" y="978642"/>
                  <a:pt x="4843501" y="974621"/>
                </a:cubicBezTo>
                <a:cubicBezTo>
                  <a:pt x="4865253" y="970600"/>
                  <a:pt x="4885394" y="964971"/>
                  <a:pt x="4905535" y="957734"/>
                </a:cubicBezTo>
                <a:cubicBezTo>
                  <a:pt x="4924870" y="950497"/>
                  <a:pt x="4941789" y="940043"/>
                  <a:pt x="4956290" y="927176"/>
                </a:cubicBezTo>
                <a:cubicBezTo>
                  <a:pt x="4971597" y="913506"/>
                  <a:pt x="4983681" y="895011"/>
                  <a:pt x="4994155" y="871691"/>
                </a:cubicBezTo>
                <a:cubicBezTo>
                  <a:pt x="5004628" y="848370"/>
                  <a:pt x="5009462" y="820225"/>
                  <a:pt x="5009462" y="787256"/>
                </a:cubicBezTo>
                <a:cubicBezTo>
                  <a:pt x="5010268" y="767152"/>
                  <a:pt x="5007851" y="747049"/>
                  <a:pt x="5003017" y="725337"/>
                </a:cubicBezTo>
                <a:close/>
                <a:moveTo>
                  <a:pt x="4464850" y="394834"/>
                </a:moveTo>
                <a:lnTo>
                  <a:pt x="4692846" y="394834"/>
                </a:lnTo>
                <a:cubicBezTo>
                  <a:pt x="4708959" y="394834"/>
                  <a:pt x="4725072" y="395638"/>
                  <a:pt x="4740379" y="397246"/>
                </a:cubicBezTo>
                <a:cubicBezTo>
                  <a:pt x="4755686" y="398855"/>
                  <a:pt x="4768576" y="403680"/>
                  <a:pt x="4779855" y="410917"/>
                </a:cubicBezTo>
                <a:cubicBezTo>
                  <a:pt x="4787911" y="416546"/>
                  <a:pt x="4794356" y="423783"/>
                  <a:pt x="4799996" y="433433"/>
                </a:cubicBezTo>
                <a:cubicBezTo>
                  <a:pt x="4805635" y="443083"/>
                  <a:pt x="4808858" y="455145"/>
                  <a:pt x="4808858" y="471228"/>
                </a:cubicBezTo>
                <a:cubicBezTo>
                  <a:pt x="4808858" y="486506"/>
                  <a:pt x="4806441" y="499373"/>
                  <a:pt x="4800802" y="509022"/>
                </a:cubicBezTo>
                <a:cubicBezTo>
                  <a:pt x="4795968" y="518672"/>
                  <a:pt x="4790328" y="525909"/>
                  <a:pt x="4784689" y="530734"/>
                </a:cubicBezTo>
                <a:cubicBezTo>
                  <a:pt x="4772604" y="540384"/>
                  <a:pt x="4758909" y="546817"/>
                  <a:pt x="4741184" y="549229"/>
                </a:cubicBezTo>
                <a:cubicBezTo>
                  <a:pt x="4723460" y="551642"/>
                  <a:pt x="4704125" y="553250"/>
                  <a:pt x="4682373" y="553250"/>
                </a:cubicBezTo>
                <a:lnTo>
                  <a:pt x="4464850" y="553250"/>
                </a:lnTo>
                <a:lnTo>
                  <a:pt x="4464850" y="394834"/>
                </a:lnTo>
                <a:close/>
                <a:moveTo>
                  <a:pt x="4828193" y="808163"/>
                </a:moveTo>
                <a:cubicBezTo>
                  <a:pt x="4820943" y="819421"/>
                  <a:pt x="4812081" y="828267"/>
                  <a:pt x="4803219" y="833896"/>
                </a:cubicBezTo>
                <a:cubicBezTo>
                  <a:pt x="4801607" y="835504"/>
                  <a:pt x="4794356" y="838721"/>
                  <a:pt x="4781466" y="842741"/>
                </a:cubicBezTo>
                <a:cubicBezTo>
                  <a:pt x="4768576" y="847566"/>
                  <a:pt x="4746824" y="849175"/>
                  <a:pt x="4717015" y="849175"/>
                </a:cubicBezTo>
                <a:lnTo>
                  <a:pt x="4464850" y="849175"/>
                </a:lnTo>
                <a:lnTo>
                  <a:pt x="4464850" y="674676"/>
                </a:lnTo>
                <a:lnTo>
                  <a:pt x="4714598" y="674676"/>
                </a:lnTo>
                <a:cubicBezTo>
                  <a:pt x="4718627" y="674676"/>
                  <a:pt x="4724266" y="674676"/>
                  <a:pt x="4732323" y="675480"/>
                </a:cubicBezTo>
                <a:cubicBezTo>
                  <a:pt x="4740379" y="676284"/>
                  <a:pt x="4748435" y="676284"/>
                  <a:pt x="4757297" y="677088"/>
                </a:cubicBezTo>
                <a:cubicBezTo>
                  <a:pt x="4765354" y="677892"/>
                  <a:pt x="4774215" y="679501"/>
                  <a:pt x="4782272" y="681913"/>
                </a:cubicBezTo>
                <a:cubicBezTo>
                  <a:pt x="4790328" y="684325"/>
                  <a:pt x="4797579" y="686738"/>
                  <a:pt x="4804024" y="689954"/>
                </a:cubicBezTo>
                <a:cubicBezTo>
                  <a:pt x="4812081" y="694779"/>
                  <a:pt x="4820137" y="702821"/>
                  <a:pt x="4828193" y="714079"/>
                </a:cubicBezTo>
                <a:cubicBezTo>
                  <a:pt x="4836250" y="725337"/>
                  <a:pt x="4840278" y="741419"/>
                  <a:pt x="4840278" y="761523"/>
                </a:cubicBezTo>
                <a:cubicBezTo>
                  <a:pt x="4839472" y="780822"/>
                  <a:pt x="4836250" y="796101"/>
                  <a:pt x="4828193" y="808163"/>
                </a:cubicBezTo>
                <a:close/>
                <a:moveTo>
                  <a:pt x="6241284" y="244459"/>
                </a:moveTo>
                <a:cubicBezTo>
                  <a:pt x="6366158" y="244459"/>
                  <a:pt x="6468474" y="279037"/>
                  <a:pt x="6549038" y="348998"/>
                </a:cubicBezTo>
                <a:cubicBezTo>
                  <a:pt x="6622351" y="417350"/>
                  <a:pt x="6658605" y="509022"/>
                  <a:pt x="6658605" y="623211"/>
                </a:cubicBezTo>
                <a:cubicBezTo>
                  <a:pt x="6658605" y="737399"/>
                  <a:pt x="6622351" y="829071"/>
                  <a:pt x="6549038" y="897423"/>
                </a:cubicBezTo>
                <a:cubicBezTo>
                  <a:pt x="6472502" y="967384"/>
                  <a:pt x="6370186" y="1001962"/>
                  <a:pt x="6241284" y="1001962"/>
                </a:cubicBezTo>
                <a:cubicBezTo>
                  <a:pt x="6112382" y="1001962"/>
                  <a:pt x="6010065" y="967384"/>
                  <a:pt x="5933530" y="897423"/>
                </a:cubicBezTo>
                <a:cubicBezTo>
                  <a:pt x="5859411" y="828267"/>
                  <a:pt x="5822352" y="736595"/>
                  <a:pt x="5822352" y="623211"/>
                </a:cubicBezTo>
                <a:cubicBezTo>
                  <a:pt x="5822352" y="509826"/>
                  <a:pt x="5859411" y="417350"/>
                  <a:pt x="5933530" y="348998"/>
                </a:cubicBezTo>
                <a:cubicBezTo>
                  <a:pt x="6010065" y="279037"/>
                  <a:pt x="6112382" y="244459"/>
                  <a:pt x="6241284" y="244459"/>
                </a:cubicBezTo>
                <a:close/>
                <a:moveTo>
                  <a:pt x="6240478" y="387597"/>
                </a:moveTo>
                <a:cubicBezTo>
                  <a:pt x="6171193" y="387597"/>
                  <a:pt x="6115604" y="406896"/>
                  <a:pt x="6072905" y="444691"/>
                </a:cubicBezTo>
                <a:cubicBezTo>
                  <a:pt x="6026984" y="487310"/>
                  <a:pt x="6003620" y="546817"/>
                  <a:pt x="6003620" y="623211"/>
                </a:cubicBezTo>
                <a:cubicBezTo>
                  <a:pt x="6003620" y="699604"/>
                  <a:pt x="6026984" y="758307"/>
                  <a:pt x="6072905" y="800926"/>
                </a:cubicBezTo>
                <a:cubicBezTo>
                  <a:pt x="6114798" y="839525"/>
                  <a:pt x="6170388" y="858824"/>
                  <a:pt x="6240478" y="858824"/>
                </a:cubicBezTo>
                <a:cubicBezTo>
                  <a:pt x="6309763" y="858824"/>
                  <a:pt x="6365352" y="839525"/>
                  <a:pt x="6408857" y="800926"/>
                </a:cubicBezTo>
                <a:cubicBezTo>
                  <a:pt x="6454778" y="758307"/>
                  <a:pt x="6477336" y="698800"/>
                  <a:pt x="6477336" y="623211"/>
                </a:cubicBezTo>
                <a:cubicBezTo>
                  <a:pt x="6477336" y="546013"/>
                  <a:pt x="6454778" y="486506"/>
                  <a:pt x="6408857" y="444691"/>
                </a:cubicBezTo>
                <a:cubicBezTo>
                  <a:pt x="6366158" y="406092"/>
                  <a:pt x="6309763" y="387597"/>
                  <a:pt x="6240478" y="387597"/>
                </a:cubicBezTo>
                <a:close/>
                <a:moveTo>
                  <a:pt x="3722857" y="264563"/>
                </a:moveTo>
                <a:lnTo>
                  <a:pt x="3398184" y="981858"/>
                </a:lnTo>
                <a:lnTo>
                  <a:pt x="3565757" y="981858"/>
                </a:lnTo>
                <a:lnTo>
                  <a:pt x="3631820" y="830679"/>
                </a:lnTo>
                <a:lnTo>
                  <a:pt x="3973411" y="829875"/>
                </a:lnTo>
                <a:lnTo>
                  <a:pt x="4041084" y="981858"/>
                </a:lnTo>
                <a:lnTo>
                  <a:pt x="4208657" y="981858"/>
                </a:lnTo>
                <a:lnTo>
                  <a:pt x="3883985" y="264563"/>
                </a:lnTo>
                <a:cubicBezTo>
                  <a:pt x="3883985" y="264563"/>
                  <a:pt x="3722857" y="264563"/>
                  <a:pt x="3722857" y="264563"/>
                </a:cubicBezTo>
                <a:close/>
                <a:moveTo>
                  <a:pt x="3802615" y="413329"/>
                </a:moveTo>
                <a:lnTo>
                  <a:pt x="3927489" y="707646"/>
                </a:lnTo>
                <a:lnTo>
                  <a:pt x="3680158" y="707646"/>
                </a:lnTo>
                <a:lnTo>
                  <a:pt x="3802615" y="413329"/>
                </a:lnTo>
                <a:close/>
                <a:moveTo>
                  <a:pt x="5077941" y="264563"/>
                </a:moveTo>
                <a:lnTo>
                  <a:pt x="5077941" y="387597"/>
                </a:lnTo>
                <a:lnTo>
                  <a:pt x="5077941" y="394834"/>
                </a:lnTo>
                <a:lnTo>
                  <a:pt x="5336552" y="394834"/>
                </a:lnTo>
                <a:lnTo>
                  <a:pt x="5336552" y="981858"/>
                </a:lnTo>
                <a:lnTo>
                  <a:pt x="5496068" y="981858"/>
                </a:lnTo>
                <a:lnTo>
                  <a:pt x="5496068" y="394834"/>
                </a:lnTo>
                <a:lnTo>
                  <a:pt x="5753872" y="394834"/>
                </a:lnTo>
                <a:lnTo>
                  <a:pt x="5753872" y="387597"/>
                </a:lnTo>
                <a:lnTo>
                  <a:pt x="5753872" y="264563"/>
                </a:lnTo>
                <a:lnTo>
                  <a:pt x="5077941" y="264563"/>
                </a:lnTo>
                <a:close/>
                <a:moveTo>
                  <a:pt x="9139972" y="755894"/>
                </a:moveTo>
                <a:cubicBezTo>
                  <a:pt x="9136749" y="714079"/>
                  <a:pt x="9118220" y="671459"/>
                  <a:pt x="9080354" y="646531"/>
                </a:cubicBezTo>
                <a:cubicBezTo>
                  <a:pt x="9048934" y="626427"/>
                  <a:pt x="9013487" y="616777"/>
                  <a:pt x="8976427" y="611148"/>
                </a:cubicBezTo>
                <a:cubicBezTo>
                  <a:pt x="8976427" y="611148"/>
                  <a:pt x="8976427" y="611148"/>
                  <a:pt x="8975621" y="611148"/>
                </a:cubicBezTo>
                <a:lnTo>
                  <a:pt x="8975621" y="609540"/>
                </a:lnTo>
                <a:cubicBezTo>
                  <a:pt x="9001402" y="603107"/>
                  <a:pt x="9045712" y="587828"/>
                  <a:pt x="9077938" y="552446"/>
                </a:cubicBezTo>
                <a:cubicBezTo>
                  <a:pt x="9077938" y="552446"/>
                  <a:pt x="9077938" y="552446"/>
                  <a:pt x="9078743" y="551642"/>
                </a:cubicBezTo>
                <a:cubicBezTo>
                  <a:pt x="9078743" y="551642"/>
                  <a:pt x="9078743" y="551642"/>
                  <a:pt x="9078743" y="551642"/>
                </a:cubicBezTo>
                <a:lnTo>
                  <a:pt x="9078743" y="551642"/>
                </a:lnTo>
                <a:cubicBezTo>
                  <a:pt x="9085188" y="545209"/>
                  <a:pt x="9090828" y="537167"/>
                  <a:pt x="9095662" y="529126"/>
                </a:cubicBezTo>
                <a:cubicBezTo>
                  <a:pt x="9122248" y="484898"/>
                  <a:pt x="9123054" y="438258"/>
                  <a:pt x="9107746" y="390813"/>
                </a:cubicBezTo>
                <a:cubicBezTo>
                  <a:pt x="9091633" y="340956"/>
                  <a:pt x="9052962" y="310399"/>
                  <a:pt x="9003013" y="290295"/>
                </a:cubicBezTo>
                <a:cubicBezTo>
                  <a:pt x="8949036" y="269388"/>
                  <a:pt x="8891835" y="262150"/>
                  <a:pt x="8833829" y="260542"/>
                </a:cubicBezTo>
                <a:cubicBezTo>
                  <a:pt x="8749237" y="258130"/>
                  <a:pt x="8664645" y="262150"/>
                  <a:pt x="8580858" y="275017"/>
                </a:cubicBezTo>
                <a:cubicBezTo>
                  <a:pt x="8555078" y="279037"/>
                  <a:pt x="8521241" y="283862"/>
                  <a:pt x="8495461" y="288687"/>
                </a:cubicBezTo>
                <a:lnTo>
                  <a:pt x="8495461" y="427804"/>
                </a:lnTo>
                <a:cubicBezTo>
                  <a:pt x="8584081" y="409309"/>
                  <a:pt x="8688814" y="386793"/>
                  <a:pt x="8824162" y="394834"/>
                </a:cubicBezTo>
                <a:cubicBezTo>
                  <a:pt x="8848331" y="396442"/>
                  <a:pt x="8878139" y="402875"/>
                  <a:pt x="8900697" y="411721"/>
                </a:cubicBezTo>
                <a:cubicBezTo>
                  <a:pt x="8941785" y="427804"/>
                  <a:pt x="8951452" y="480073"/>
                  <a:pt x="8929700" y="513847"/>
                </a:cubicBezTo>
                <a:cubicBezTo>
                  <a:pt x="8918421" y="530734"/>
                  <a:pt x="8900697" y="539580"/>
                  <a:pt x="8881362" y="545209"/>
                </a:cubicBezTo>
                <a:cubicBezTo>
                  <a:pt x="8848331" y="554858"/>
                  <a:pt x="8805632" y="557271"/>
                  <a:pt x="8770989" y="558075"/>
                </a:cubicBezTo>
                <a:cubicBezTo>
                  <a:pt x="8737958" y="558075"/>
                  <a:pt x="8683175" y="558075"/>
                  <a:pt x="8653366" y="558075"/>
                </a:cubicBezTo>
                <a:lnTo>
                  <a:pt x="8653366" y="620798"/>
                </a:lnTo>
                <a:lnTo>
                  <a:pt x="8653366" y="668243"/>
                </a:lnTo>
                <a:lnTo>
                  <a:pt x="8824162" y="669851"/>
                </a:lnTo>
                <a:cubicBezTo>
                  <a:pt x="8828190" y="669851"/>
                  <a:pt x="8936145" y="672263"/>
                  <a:pt x="8957898" y="738203"/>
                </a:cubicBezTo>
                <a:cubicBezTo>
                  <a:pt x="8968370" y="771173"/>
                  <a:pt x="8956286" y="860433"/>
                  <a:pt x="8766961" y="862041"/>
                </a:cubicBezTo>
                <a:cubicBezTo>
                  <a:pt x="8733930" y="862041"/>
                  <a:pt x="8694453" y="862041"/>
                  <a:pt x="8649338" y="856412"/>
                </a:cubicBezTo>
                <a:cubicBezTo>
                  <a:pt x="8561523" y="845154"/>
                  <a:pt x="8479348" y="808967"/>
                  <a:pt x="8479348" y="808967"/>
                </a:cubicBezTo>
                <a:lnTo>
                  <a:pt x="8479348" y="953713"/>
                </a:lnTo>
                <a:cubicBezTo>
                  <a:pt x="8480153" y="954517"/>
                  <a:pt x="8482571" y="955321"/>
                  <a:pt x="8485794" y="956126"/>
                </a:cubicBezTo>
                <a:cubicBezTo>
                  <a:pt x="8534937" y="973013"/>
                  <a:pt x="8594555" y="981054"/>
                  <a:pt x="8646115" y="985879"/>
                </a:cubicBezTo>
                <a:cubicBezTo>
                  <a:pt x="8719429" y="992312"/>
                  <a:pt x="8792742" y="993920"/>
                  <a:pt x="8866055" y="985879"/>
                </a:cubicBezTo>
                <a:cubicBezTo>
                  <a:pt x="8916810" y="980250"/>
                  <a:pt x="8965954" y="971404"/>
                  <a:pt x="9012680" y="951301"/>
                </a:cubicBezTo>
                <a:cubicBezTo>
                  <a:pt x="9051352" y="934414"/>
                  <a:pt x="9085188" y="911898"/>
                  <a:pt x="9108552" y="878124"/>
                </a:cubicBezTo>
                <a:cubicBezTo>
                  <a:pt x="9135944" y="841133"/>
                  <a:pt x="9144000" y="799318"/>
                  <a:pt x="9139972" y="755894"/>
                </a:cubicBezTo>
                <a:close/>
              </a:path>
            </a:pathLst>
          </a:custGeom>
          <a:solidFill>
            <a:schemeClr val="bg1"/>
          </a:solidFill>
          <a:ln w="8056" cap="flat">
            <a:noFill/>
            <a:prstDash val="solid"/>
            <a:miter/>
          </a:ln>
        </p:spPr>
        <p:txBody>
          <a:bodyPr rtlCol="0" anchor="ctr"/>
          <a:lstStyle/>
          <a:p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180729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Sub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744A6BAA-C87A-463C-A6C2-6FFD48FE02D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62050" y="1159473"/>
            <a:ext cx="1206096" cy="207703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5000" b="1">
                <a:ln w="6350">
                  <a:solidFill>
                    <a:srgbClr val="DADEE0"/>
                  </a:solidFill>
                </a:ln>
                <a:noFill/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noProof="0" dirty="0"/>
              <a:t>1</a:t>
            </a:r>
            <a:endParaRPr lang="en-US" noProof="0" dirty="0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D2288F8A-6575-46A1-9D8A-2EA9D3AE1D3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502826" y="1159473"/>
            <a:ext cx="1206095" cy="19311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5000" b="1">
                <a:ln w="6350">
                  <a:solidFill>
                    <a:srgbClr val="DADEE0"/>
                  </a:solidFill>
                </a:ln>
                <a:noFill/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en-US" noProof="0" dirty="0"/>
              <a:t>2</a:t>
            </a: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A12486E2-9AAD-477C-B5AB-C5916AC5E5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605483" y="1159473"/>
            <a:ext cx="978638" cy="19311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5000" b="1">
                <a:ln w="6350">
                  <a:solidFill>
                    <a:srgbClr val="DADEE0"/>
                  </a:solidFill>
                </a:ln>
                <a:noFill/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en-US" noProof="0" dirty="0"/>
              <a:t>3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565777" y="2601515"/>
            <a:ext cx="1843594" cy="101311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noProof="0" dirty="0"/>
              <a:t>Описание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ru-RU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53E939D-F121-468A-BA31-21759B71DF3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65777" y="2336139"/>
            <a:ext cx="1843594" cy="24904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400" cap="all" baseline="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3571F89E-E73B-4297-9703-5FC455336D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426340" y="2601515"/>
            <a:ext cx="1843594" cy="101311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 sz="12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noProof="0" dirty="0"/>
              <a:t>Описание</a:t>
            </a:r>
            <a:endParaRPr lang="en-US" noProof="0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B7F95569-CCA8-464A-A235-DC2B4115172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426340" y="2336137"/>
            <a:ext cx="1843594" cy="24904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400" cap="all" baseline="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8F1F248A-B0D6-438C-B4F2-90E40AFD774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301643" y="2601688"/>
            <a:ext cx="1843594" cy="101311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 sz="12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noProof="0" dirty="0"/>
              <a:t>Описание</a:t>
            </a:r>
            <a:endParaRPr lang="en-US" noProof="0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67558AB7-D670-42D7-A43D-6D087184AC7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301643" y="2336310"/>
            <a:ext cx="1843594" cy="24904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defRPr sz="1400" cap="all" baseline="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2pPr>
            <a:lvl3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3pPr>
            <a:lvl4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buClr>
                <a:schemeClr val="tx1"/>
              </a:buClr>
              <a:defRPr sz="10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0A0AB39-C14B-48AE-8BDD-44CC183470B0}"/>
              </a:ext>
            </a:extLst>
          </p:cNvPr>
          <p:cNvCxnSpPr/>
          <p:nvPr userDrawn="1"/>
        </p:nvCxnSpPr>
        <p:spPr>
          <a:xfrm>
            <a:off x="3135086" y="1319157"/>
            <a:ext cx="0" cy="2686788"/>
          </a:xfrm>
          <a:prstGeom prst="line">
            <a:avLst/>
          </a:prstGeom>
          <a:ln>
            <a:solidFill>
              <a:srgbClr val="DADE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4FA2AA9-FC41-4C0B-9189-118ADE0AAA3C}"/>
              </a:ext>
            </a:extLst>
          </p:cNvPr>
          <p:cNvCxnSpPr/>
          <p:nvPr userDrawn="1"/>
        </p:nvCxnSpPr>
        <p:spPr>
          <a:xfrm>
            <a:off x="5987144" y="1319157"/>
            <a:ext cx="0" cy="2686788"/>
          </a:xfrm>
          <a:prstGeom prst="line">
            <a:avLst/>
          </a:prstGeom>
          <a:ln>
            <a:solidFill>
              <a:srgbClr val="DADE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Текст 24">
            <a:extLst>
              <a:ext uri="{FF2B5EF4-FFF2-40B4-BE49-F238E27FC236}">
                <a16:creationId xmlns:a16="http://schemas.microsoft.com/office/drawing/2014/main" id="{6D35A03D-0945-4C13-A282-8A4807EB1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38B6A23F-DFFB-7841-9B32-33B80CA128F6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90841" y="541264"/>
            <a:ext cx="8645620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32" name="Дата 4">
            <a:extLst>
              <a:ext uri="{FF2B5EF4-FFF2-40B4-BE49-F238E27FC236}">
                <a16:creationId xmlns:a16="http://schemas.microsoft.com/office/drawing/2014/main" id="{E3604F4E-3B8A-194B-A50C-6AA1772641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33" name="Нижний колонтитул 3">
            <a:extLst>
              <a:ext uri="{FF2B5EF4-FFF2-40B4-BE49-F238E27FC236}">
                <a16:creationId xmlns:a16="http://schemas.microsoft.com/office/drawing/2014/main" id="{7710D3DC-A759-C342-BB8F-C2463E5A87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31826514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"/>
          <p:cNvSpPr>
            <a:spLocks noGrp="1"/>
          </p:cNvSpPr>
          <p:nvPr>
            <p:ph type="pic" sz="quarter" idx="23"/>
          </p:nvPr>
        </p:nvSpPr>
        <p:spPr>
          <a:xfrm>
            <a:off x="287339" y="879475"/>
            <a:ext cx="8650286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его в заполнитель или щелкните значок</a:t>
            </a:r>
            <a:endParaRPr lang="en-US" noProof="0" dirty="0"/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06EF2BA7-C1E5-4BCE-97B4-A02031D115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7FAACF-7A9E-EF42-9700-06FF7A5FDB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30CA203C-4081-AB41-ABDF-A9A7485D29E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3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id="{4268EE33-00F3-CA40-AF0F-546B1B4704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0" name="Нижний колонтитул 3">
            <a:extLst>
              <a:ext uri="{FF2B5EF4-FFF2-40B4-BE49-F238E27FC236}">
                <a16:creationId xmlns:a16="http://schemas.microsoft.com/office/drawing/2014/main" id="{DFC80C54-6C1A-9F4D-8234-3432621084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11004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"/>
          <p:cNvSpPr>
            <a:spLocks noGrp="1"/>
          </p:cNvSpPr>
          <p:nvPr>
            <p:ph type="pic" sz="quarter" idx="23"/>
          </p:nvPr>
        </p:nvSpPr>
        <p:spPr>
          <a:xfrm>
            <a:off x="287339" y="879475"/>
            <a:ext cx="8650286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его в заполнитель или щелкните значок</a:t>
            </a:r>
            <a:endParaRPr lang="en-US" noProof="0" dirty="0"/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06EF2BA7-C1E5-4BCE-97B4-A02031D115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7FAACF-7A9E-EF42-9700-06FF7A5FDB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30CA203C-4081-AB41-ABDF-A9A7485D29E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3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id="{4268EE33-00F3-CA40-AF0F-546B1B4704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0" name="Нижний колонтитул 3">
            <a:extLst>
              <a:ext uri="{FF2B5EF4-FFF2-40B4-BE49-F238E27FC236}">
                <a16:creationId xmlns:a16="http://schemas.microsoft.com/office/drawing/2014/main" id="{DFC80C54-6C1A-9F4D-8234-3432621084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43419195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4756998" y="1204181"/>
            <a:ext cx="4180627" cy="345513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7" name="Espace réservé pour une image  6"/>
          <p:cNvSpPr>
            <a:spLocks noGrp="1"/>
          </p:cNvSpPr>
          <p:nvPr>
            <p:ph type="pic" sz="quarter" idx="28" hasCustomPrompt="1"/>
          </p:nvPr>
        </p:nvSpPr>
        <p:spPr>
          <a:xfrm>
            <a:off x="287340" y="879475"/>
            <a:ext cx="4105274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4BCBD83-304E-4A22-9D75-52302818595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56998" y="879475"/>
            <a:ext cx="4180627" cy="19303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6" name="Текст 24">
            <a:extLst>
              <a:ext uri="{FF2B5EF4-FFF2-40B4-BE49-F238E27FC236}">
                <a16:creationId xmlns:a16="http://schemas.microsoft.com/office/drawing/2014/main" id="{C30C6AB3-3D5C-432C-A7DE-1F42F24281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4F1A46-0405-BF4F-8B70-25C2588BBB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B4A97CB9-301B-574B-BAF3-88A167A5C5A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2" name="Дата 4">
            <a:extLst>
              <a:ext uri="{FF2B5EF4-FFF2-40B4-BE49-F238E27FC236}">
                <a16:creationId xmlns:a16="http://schemas.microsoft.com/office/drawing/2014/main" id="{3E409724-177C-6F4B-8590-CA1410837A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3" name="Нижний колонтитул 3">
            <a:extLst>
              <a:ext uri="{FF2B5EF4-FFF2-40B4-BE49-F238E27FC236}">
                <a16:creationId xmlns:a16="http://schemas.microsoft.com/office/drawing/2014/main" id="{086FDE32-8629-9844-9EA5-745FEE0A36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253131162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5529105" y="1255712"/>
            <a:ext cx="3408519" cy="34036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7" name="Espace réservé pour une image  6"/>
          <p:cNvSpPr>
            <a:spLocks noGrp="1"/>
          </p:cNvSpPr>
          <p:nvPr>
            <p:ph type="pic" sz="quarter" idx="28" hasCustomPrompt="1"/>
          </p:nvPr>
        </p:nvSpPr>
        <p:spPr>
          <a:xfrm>
            <a:off x="287339" y="879475"/>
            <a:ext cx="4909979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ru-RU" dirty="0"/>
          </a:p>
        </p:txBody>
      </p:sp>
      <p:sp>
        <p:nvSpPr>
          <p:cNvPr id="16" name="Текст 24">
            <a:extLst>
              <a:ext uri="{FF2B5EF4-FFF2-40B4-BE49-F238E27FC236}">
                <a16:creationId xmlns:a16="http://schemas.microsoft.com/office/drawing/2014/main" id="{313012BB-E3B0-4E4C-834B-3FE64EAB90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12" name="Espace réservé du texte 4">
            <a:extLst>
              <a:ext uri="{FF2B5EF4-FFF2-40B4-BE49-F238E27FC236}">
                <a16:creationId xmlns:a16="http://schemas.microsoft.com/office/drawing/2014/main" id="{F20D1DA8-D1C7-9E45-812A-0E9900CAF5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529106" y="879475"/>
            <a:ext cx="3408519" cy="19303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82E91C91-14A0-F647-8885-EDBC615AE52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3" name="Дата 4">
            <a:extLst>
              <a:ext uri="{FF2B5EF4-FFF2-40B4-BE49-F238E27FC236}">
                <a16:creationId xmlns:a16="http://schemas.microsoft.com/office/drawing/2014/main" id="{B87CA31A-C528-6A4F-9ACE-7B9758DCAD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4" name="Нижний колонтитул 3">
            <a:extLst>
              <a:ext uri="{FF2B5EF4-FFF2-40B4-BE49-F238E27FC236}">
                <a16:creationId xmlns:a16="http://schemas.microsoft.com/office/drawing/2014/main" id="{47D1FCEE-B77B-7F4B-BEB0-C24AD78303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78943213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90512" y="1255713"/>
            <a:ext cx="4102101" cy="340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Tx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Tx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Tx/>
              <a:buNone/>
              <a:defRPr sz="1200">
                <a:solidFill>
                  <a:schemeClr val="tx1"/>
                </a:solidFill>
              </a:defRPr>
            </a:lvl3pPr>
            <a:lvl4pPr marL="12001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 typeface="Arial" panose="020B0604020202020204" pitchFamily="34" charset="0"/>
              <a:buChar char="•"/>
              <a:defRPr sz="900">
                <a:solidFill>
                  <a:srgbClr val="4D5964"/>
                </a:solidFill>
              </a:defRPr>
            </a:lvl4pPr>
            <a:lvl5pPr marL="15430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 typeface="Arial" panose="020B0604020202020204" pitchFamily="34" charset="0"/>
              <a:buChar char="•"/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7" name="Espace réservé pour une image  6"/>
          <p:cNvSpPr>
            <a:spLocks noGrp="1"/>
          </p:cNvSpPr>
          <p:nvPr>
            <p:ph type="pic" sz="quarter" idx="28" hasCustomPrompt="1"/>
          </p:nvPr>
        </p:nvSpPr>
        <p:spPr>
          <a:xfrm>
            <a:off x="4751387" y="879475"/>
            <a:ext cx="4186237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73C8CACD-4942-40E8-918B-74021795F5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879475"/>
            <a:ext cx="4102101" cy="17927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6" name="Текст 24">
            <a:extLst>
              <a:ext uri="{FF2B5EF4-FFF2-40B4-BE49-F238E27FC236}">
                <a16:creationId xmlns:a16="http://schemas.microsoft.com/office/drawing/2014/main" id="{5D24077E-9239-4DC4-A125-48F12D3652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3F9A4-8358-354F-86F2-3F31E438F3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EE9EAA96-A7ED-ED4D-AC28-AD5A0B61D59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2" name="Дата 4">
            <a:extLst>
              <a:ext uri="{FF2B5EF4-FFF2-40B4-BE49-F238E27FC236}">
                <a16:creationId xmlns:a16="http://schemas.microsoft.com/office/drawing/2014/main" id="{9C150F5D-A98F-F34F-8975-94537D4D22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3" name="Нижний колонтитул 3">
            <a:extLst>
              <a:ext uri="{FF2B5EF4-FFF2-40B4-BE49-F238E27FC236}">
                <a16:creationId xmlns:a16="http://schemas.microsoft.com/office/drawing/2014/main" id="{E986ACD7-2D49-E64B-8C3C-56E0B2945F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407963058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87338" y="1661914"/>
            <a:ext cx="3367163" cy="29973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9" name="Espace réservé pour une image  6">
            <a:extLst>
              <a:ext uri="{FF2B5EF4-FFF2-40B4-BE49-F238E27FC236}">
                <a16:creationId xmlns:a16="http://schemas.microsoft.com/office/drawing/2014/main" id="{D5A80296-3D52-4063-A21C-85116B327B64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3986289" y="879475"/>
            <a:ext cx="4951335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9C83EB09-BF2A-4B85-BA49-857FB59AFF3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1258582"/>
            <a:ext cx="3363989" cy="13334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A6B15E62-8F7E-42CF-BC0C-0676CF1CDCE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6437F3-7221-5C40-A7D7-580168362E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20FC9BB-C4B2-7943-9E25-783779EE34B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2" name="Дата 4">
            <a:extLst>
              <a:ext uri="{FF2B5EF4-FFF2-40B4-BE49-F238E27FC236}">
                <a16:creationId xmlns:a16="http://schemas.microsoft.com/office/drawing/2014/main" id="{FC910DAF-93A4-A040-80BC-D94C5DDFA7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3" name="Нижний колонтитул 3">
            <a:extLst>
              <a:ext uri="{FF2B5EF4-FFF2-40B4-BE49-F238E27FC236}">
                <a16:creationId xmlns:a16="http://schemas.microsoft.com/office/drawing/2014/main" id="{B18DA1DB-6399-F243-B01B-288C8DABB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6160444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 X2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"/>
          <p:cNvSpPr>
            <a:spLocks noGrp="1"/>
          </p:cNvSpPr>
          <p:nvPr>
            <p:ph type="pic" sz="quarter" idx="12" hasCustomPrompt="1"/>
          </p:nvPr>
        </p:nvSpPr>
        <p:spPr>
          <a:xfrm>
            <a:off x="290856" y="1255713"/>
            <a:ext cx="4101757" cy="1929640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6" name="Espace réservé pour une image  6"/>
          <p:cNvSpPr>
            <a:spLocks noGrp="1"/>
          </p:cNvSpPr>
          <p:nvPr>
            <p:ph type="pic" sz="quarter" idx="28" hasCustomPrompt="1"/>
          </p:nvPr>
        </p:nvSpPr>
        <p:spPr>
          <a:xfrm>
            <a:off x="4751387" y="1255713"/>
            <a:ext cx="4186237" cy="1929640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29"/>
          </p:nvPr>
        </p:nvSpPr>
        <p:spPr>
          <a:xfrm>
            <a:off x="290856" y="3580976"/>
            <a:ext cx="4101757" cy="10783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chemeClr val="tx1"/>
              </a:buClr>
              <a:defRPr sz="1000"/>
            </a:lvl4pPr>
            <a:lvl5pPr>
              <a:buClr>
                <a:schemeClr val="tx1"/>
              </a:buClr>
              <a:defRPr sz="10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0"/>
          </p:nvPr>
        </p:nvSpPr>
        <p:spPr>
          <a:xfrm>
            <a:off x="4751387" y="3580976"/>
            <a:ext cx="4186237" cy="10783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1000"/>
            </a:lvl4pPr>
            <a:lvl5pPr>
              <a:buClr>
                <a:schemeClr val="tx1"/>
              </a:buClr>
              <a:defRPr sz="10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1" name="Espace réservé du texte 4">
            <a:extLst>
              <a:ext uri="{FF2B5EF4-FFF2-40B4-BE49-F238E27FC236}">
                <a16:creationId xmlns:a16="http://schemas.microsoft.com/office/drawing/2014/main" id="{AA8FA224-4A74-40FB-8034-6E13BD2CADB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3284495"/>
            <a:ext cx="4102101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2" name="Espace réservé du texte 4">
            <a:extLst>
              <a:ext uri="{FF2B5EF4-FFF2-40B4-BE49-F238E27FC236}">
                <a16:creationId xmlns:a16="http://schemas.microsoft.com/office/drawing/2014/main" id="{FD734376-0E2F-4A18-9F91-F14D495C93B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751386" y="3284495"/>
            <a:ext cx="4186239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5" name="Текст 24">
            <a:extLst>
              <a:ext uri="{FF2B5EF4-FFF2-40B4-BE49-F238E27FC236}">
                <a16:creationId xmlns:a16="http://schemas.microsoft.com/office/drawing/2014/main" id="{87A4041B-EC3D-440F-B51F-C9D72BFC2B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9F9E4E-6137-C444-B6EF-0F7FEB563E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1AE9245B-C044-DC45-8842-224C2644AC1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1" name="Дата 4">
            <a:extLst>
              <a:ext uri="{FF2B5EF4-FFF2-40B4-BE49-F238E27FC236}">
                <a16:creationId xmlns:a16="http://schemas.microsoft.com/office/drawing/2014/main" id="{F6FF8EF2-BF9D-3045-B81A-8CDA9791EC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2" name="Нижний колонтитул 3">
            <a:extLst>
              <a:ext uri="{FF2B5EF4-FFF2-40B4-BE49-F238E27FC236}">
                <a16:creationId xmlns:a16="http://schemas.microsoft.com/office/drawing/2014/main" id="{31D0F4A3-C720-AC49-AC64-C39F88475D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3552703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Image X2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"/>
          <p:cNvSpPr>
            <a:spLocks noGrp="1"/>
          </p:cNvSpPr>
          <p:nvPr>
            <p:ph type="pic" sz="quarter" idx="12" hasCustomPrompt="1"/>
          </p:nvPr>
        </p:nvSpPr>
        <p:spPr>
          <a:xfrm>
            <a:off x="290841" y="1255713"/>
            <a:ext cx="4101772" cy="1398588"/>
          </a:xfrm>
          <a:prstGeom prst="rect">
            <a:avLst/>
          </a:prstGeom>
          <a:noFill/>
        </p:spPr>
        <p:txBody>
          <a:bodyPr tIns="1260000" rtlCol="0" anchor="b">
            <a:no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6" name="Espace réservé pour une image  6"/>
          <p:cNvSpPr>
            <a:spLocks noGrp="1"/>
          </p:cNvSpPr>
          <p:nvPr>
            <p:ph type="pic" sz="quarter" idx="28" hasCustomPrompt="1"/>
          </p:nvPr>
        </p:nvSpPr>
        <p:spPr>
          <a:xfrm>
            <a:off x="4751388" y="2977341"/>
            <a:ext cx="4186236" cy="1681971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29"/>
          </p:nvPr>
        </p:nvSpPr>
        <p:spPr>
          <a:xfrm>
            <a:off x="4751388" y="1255713"/>
            <a:ext cx="4186236" cy="13985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1000"/>
            </a:lvl4pPr>
            <a:lvl5pPr>
              <a:buClr>
                <a:schemeClr val="tx1"/>
              </a:buClr>
              <a:defRPr sz="10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0"/>
          </p:nvPr>
        </p:nvSpPr>
        <p:spPr>
          <a:xfrm>
            <a:off x="296949" y="2977341"/>
            <a:ext cx="4095664" cy="168197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1000"/>
            </a:lvl4pPr>
            <a:lvl5pPr>
              <a:buClr>
                <a:schemeClr val="tx1"/>
              </a:buClr>
              <a:defRPr sz="10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6" name="Текст 24">
            <a:extLst>
              <a:ext uri="{FF2B5EF4-FFF2-40B4-BE49-F238E27FC236}">
                <a16:creationId xmlns:a16="http://schemas.microsoft.com/office/drawing/2014/main" id="{429C0759-E051-4CDA-97F2-6CBF7728AA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FAE835-F34E-F64B-9566-2158D282C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1DB5D56-154F-8F4B-AF3A-BA7EB36AF35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id="{926B0CFC-C622-DD4B-896B-D740F51900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0" name="Нижний колонтитул 3">
            <a:extLst>
              <a:ext uri="{FF2B5EF4-FFF2-40B4-BE49-F238E27FC236}">
                <a16:creationId xmlns:a16="http://schemas.microsoft.com/office/drawing/2014/main" id="{2DB20F4E-FDC9-8C42-BC56-DFB09957D6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64906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57">
          <p15:clr>
            <a:srgbClr val="FBAE40"/>
          </p15:clr>
        </p15:guide>
        <p15:guide id="3" orient="horz" pos="1756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90511" y="1255713"/>
            <a:ext cx="4105277" cy="340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4751387" y="1255713"/>
            <a:ext cx="4185076" cy="340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BE09469A-DBFE-440F-8DE4-BAC917C0B99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879475"/>
            <a:ext cx="4102101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4991F76C-902B-4B1A-B631-C75C1B7AB12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751387" y="879475"/>
            <a:ext cx="4185076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1" name="Текст 24">
            <a:extLst>
              <a:ext uri="{FF2B5EF4-FFF2-40B4-BE49-F238E27FC236}">
                <a16:creationId xmlns:a16="http://schemas.microsoft.com/office/drawing/2014/main" id="{CA8952D7-8850-4F18-8C3A-25EB6AD0D3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27A56B-75C1-1D4D-AEC5-57FA7B58B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A283448-C20F-7B4A-86BA-0A8386DC42A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0" name="Дата 4">
            <a:extLst>
              <a:ext uri="{FF2B5EF4-FFF2-40B4-BE49-F238E27FC236}">
                <a16:creationId xmlns:a16="http://schemas.microsoft.com/office/drawing/2014/main" id="{781C1A0B-8C5D-2D44-BE3C-70BE30AD22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1" name="Нижний колонтитул 3">
            <a:extLst>
              <a:ext uri="{FF2B5EF4-FFF2-40B4-BE49-F238E27FC236}">
                <a16:creationId xmlns:a16="http://schemas.microsoft.com/office/drawing/2014/main" id="{B4D1D4CD-895A-DA4D-9A1B-1CC11BFECC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81755127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90841" y="879475"/>
            <a:ext cx="4101772" cy="37798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4751387" y="879476"/>
            <a:ext cx="4186237" cy="37798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4" name="Текст 24">
            <a:extLst>
              <a:ext uri="{FF2B5EF4-FFF2-40B4-BE49-F238E27FC236}">
                <a16:creationId xmlns:a16="http://schemas.microsoft.com/office/drawing/2014/main" id="{D0F8BEBD-C463-464C-B780-B9E3052199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D8E573-1DD3-AE4D-A3C0-71509623BB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F06A5D8-CCAB-374A-AF5A-00AD1CB1E5C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6784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6" name="Дата 4">
            <a:extLst>
              <a:ext uri="{FF2B5EF4-FFF2-40B4-BE49-F238E27FC236}">
                <a16:creationId xmlns:a16="http://schemas.microsoft.com/office/drawing/2014/main" id="{4FED683A-0F57-334B-AE8C-DC62A6CF04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7" name="Нижний колонтитул 3">
            <a:extLst>
              <a:ext uri="{FF2B5EF4-FFF2-40B4-BE49-F238E27FC236}">
                <a16:creationId xmlns:a16="http://schemas.microsoft.com/office/drawing/2014/main" id="{D967F24A-4EB2-7B4A-A6C0-646B2DD0D8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5055190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24">
            <a:extLst>
              <a:ext uri="{FF2B5EF4-FFF2-40B4-BE49-F238E27FC236}">
                <a16:creationId xmlns:a16="http://schemas.microsoft.com/office/drawing/2014/main" id="{D2D06FD6-E531-409F-B22D-AE8E7CC554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7A7645-3D18-E544-8754-60620DCBEE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A0B921BE-4375-024B-A522-01B26C6F7C3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4" name="Дата 4">
            <a:extLst>
              <a:ext uri="{FF2B5EF4-FFF2-40B4-BE49-F238E27FC236}">
                <a16:creationId xmlns:a16="http://schemas.microsoft.com/office/drawing/2014/main" id="{5E61BE9E-F397-FD46-8967-D4DCBED88F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5" name="Нижний колонтитул 3">
            <a:extLst>
              <a:ext uri="{FF2B5EF4-FFF2-40B4-BE49-F238E27FC236}">
                <a16:creationId xmlns:a16="http://schemas.microsoft.com/office/drawing/2014/main" id="{DED80212-7F93-5848-BC2A-58A98510A8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79351766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74AFB13-5F2F-4E7D-8802-4A5251D86D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90512" y="1255712"/>
            <a:ext cx="4102101" cy="34036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0AEE819-3B3B-4D5A-8436-114EB4E190D8}"/>
              </a:ext>
            </a:extLst>
          </p:cNvPr>
          <p:cNvSpPr>
            <a:spLocks noGrp="1"/>
          </p:cNvSpPr>
          <p:nvPr>
            <p:ph type="chart" sz="quarter" idx="30" hasCustomPrompt="1"/>
          </p:nvPr>
        </p:nvSpPr>
        <p:spPr>
          <a:xfrm>
            <a:off x="4751388" y="879475"/>
            <a:ext cx="4186236" cy="3779838"/>
          </a:xfrm>
        </p:spPr>
        <p:txBody>
          <a:bodyPr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Диаграмма</a:t>
            </a:r>
          </a:p>
        </p:txBody>
      </p:sp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0C919E59-8E37-479C-B80D-3B385BABD09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879475"/>
            <a:ext cx="4102101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spc="0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AE13BB2F-9A14-45CB-B547-513F877226F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A039D8-3F68-314F-A9D9-0D9B03C2AC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2EE5D643-3D71-8B4B-A849-68350D8EC52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8" name="Дата 4">
            <a:extLst>
              <a:ext uri="{FF2B5EF4-FFF2-40B4-BE49-F238E27FC236}">
                <a16:creationId xmlns:a16="http://schemas.microsoft.com/office/drawing/2014/main" id="{51D96830-00B0-8E4E-B29A-35109977C7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9" name="Нижний колонтитул 3">
            <a:extLst>
              <a:ext uri="{FF2B5EF4-FFF2-40B4-BE49-F238E27FC236}">
                <a16:creationId xmlns:a16="http://schemas.microsoft.com/office/drawing/2014/main" id="{5664B7C5-3E7D-0749-AD12-355EAFB38F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253625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4756998" y="1204181"/>
            <a:ext cx="4180627" cy="345513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7" name="Espace réservé pour une image  6"/>
          <p:cNvSpPr>
            <a:spLocks noGrp="1"/>
          </p:cNvSpPr>
          <p:nvPr>
            <p:ph type="pic" sz="quarter" idx="28" hasCustomPrompt="1"/>
          </p:nvPr>
        </p:nvSpPr>
        <p:spPr>
          <a:xfrm>
            <a:off x="287340" y="879475"/>
            <a:ext cx="4105274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4BCBD83-304E-4A22-9D75-52302818595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56998" y="879475"/>
            <a:ext cx="4180627" cy="19303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6" name="Текст 24">
            <a:extLst>
              <a:ext uri="{FF2B5EF4-FFF2-40B4-BE49-F238E27FC236}">
                <a16:creationId xmlns:a16="http://schemas.microsoft.com/office/drawing/2014/main" id="{C30C6AB3-3D5C-432C-A7DE-1F42F24281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4F1A46-0405-BF4F-8B70-25C2588BBB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B4A97CB9-301B-574B-BAF3-88A167A5C5A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2" name="Дата 4">
            <a:extLst>
              <a:ext uri="{FF2B5EF4-FFF2-40B4-BE49-F238E27FC236}">
                <a16:creationId xmlns:a16="http://schemas.microsoft.com/office/drawing/2014/main" id="{3E409724-177C-6F4B-8590-CA1410837A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3" name="Нижний колонтитул 3">
            <a:extLst>
              <a:ext uri="{FF2B5EF4-FFF2-40B4-BE49-F238E27FC236}">
                <a16:creationId xmlns:a16="http://schemas.microsoft.com/office/drawing/2014/main" id="{086FDE32-8629-9844-9EA5-745FEE0A36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53204627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74AFB13-5F2F-4E7D-8802-4A5251D86D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1388" y="1255713"/>
            <a:ext cx="4186237" cy="340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0AEE819-3B3B-4D5A-8436-114EB4E190D8}"/>
              </a:ext>
            </a:extLst>
          </p:cNvPr>
          <p:cNvSpPr>
            <a:spLocks noGrp="1"/>
          </p:cNvSpPr>
          <p:nvPr>
            <p:ph type="chart" sz="quarter" idx="30" hasCustomPrompt="1"/>
          </p:nvPr>
        </p:nvSpPr>
        <p:spPr>
          <a:xfrm>
            <a:off x="287338" y="879476"/>
            <a:ext cx="4105274" cy="3779838"/>
          </a:xfrm>
        </p:spPr>
        <p:txBody>
          <a:bodyPr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Диаграмма</a:t>
            </a:r>
          </a:p>
        </p:txBody>
      </p:sp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8EED61C0-B092-4BC5-97C2-1AA87542C36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51388" y="879476"/>
            <a:ext cx="4186236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spc="0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24CC7A85-05D4-4977-8C61-688F7A71650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C1176-CF81-6141-A509-F182042D45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BBF9BBB6-726B-1742-B613-E5642265939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8" name="Дата 4">
            <a:extLst>
              <a:ext uri="{FF2B5EF4-FFF2-40B4-BE49-F238E27FC236}">
                <a16:creationId xmlns:a16="http://schemas.microsoft.com/office/drawing/2014/main" id="{CD53510F-5CF3-5043-AFB6-956E970062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9" name="Нижний колонтитул 3">
            <a:extLst>
              <a:ext uri="{FF2B5EF4-FFF2-40B4-BE49-F238E27FC236}">
                <a16:creationId xmlns:a16="http://schemas.microsoft.com/office/drawing/2014/main" id="{11F00296-65D9-E144-8315-5F1E22FB97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30857971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0AEE819-3B3B-4D5A-8436-114EB4E190D8}"/>
              </a:ext>
            </a:extLst>
          </p:cNvPr>
          <p:cNvSpPr>
            <a:spLocks noGrp="1"/>
          </p:cNvSpPr>
          <p:nvPr>
            <p:ph type="chart" sz="quarter" idx="30" hasCustomPrompt="1"/>
          </p:nvPr>
        </p:nvSpPr>
        <p:spPr>
          <a:xfrm>
            <a:off x="287336" y="900112"/>
            <a:ext cx="8650287" cy="3759201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2345DF59-BBCB-41DB-929B-63B38560BF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2DD74D-F5E0-6A42-9BF7-07F095BE32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5C640023-7E3D-3344-B387-5DC78FD1B46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50288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5" name="Дата 4">
            <a:extLst>
              <a:ext uri="{FF2B5EF4-FFF2-40B4-BE49-F238E27FC236}">
                <a16:creationId xmlns:a16="http://schemas.microsoft.com/office/drawing/2014/main" id="{77B16A85-BB60-6243-A382-E769102A8D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6" name="Нижний колонтитул 3">
            <a:extLst>
              <a:ext uri="{FF2B5EF4-FFF2-40B4-BE49-F238E27FC236}">
                <a16:creationId xmlns:a16="http://schemas.microsoft.com/office/drawing/2014/main" id="{B56BD560-8F6E-8A42-8719-13FA4987C0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141019438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74AFB13-5F2F-4E7D-8802-4A5251D86D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87338" y="1255713"/>
            <a:ext cx="4105275" cy="33963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904F0300-7A0D-48DF-A6EF-8F16682C5057}"/>
              </a:ext>
            </a:extLst>
          </p:cNvPr>
          <p:cNvSpPr>
            <a:spLocks noGrp="1"/>
          </p:cNvSpPr>
          <p:nvPr>
            <p:ph type="tbl" sz="quarter" idx="30" hasCustomPrompt="1"/>
          </p:nvPr>
        </p:nvSpPr>
        <p:spPr>
          <a:xfrm>
            <a:off x="4751388" y="879475"/>
            <a:ext cx="4186237" cy="3779838"/>
          </a:xfrm>
        </p:spPr>
        <p:txBody>
          <a:bodyPr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Таблица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2D64139-D484-4175-97CF-AB8A2E4A961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879475"/>
            <a:ext cx="4102101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spc="0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7" name="Текст 24">
            <a:extLst>
              <a:ext uri="{FF2B5EF4-FFF2-40B4-BE49-F238E27FC236}">
                <a16:creationId xmlns:a16="http://schemas.microsoft.com/office/drawing/2014/main" id="{F837D74A-EB57-480F-9880-4126AC6DAB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FDDF3D-F02E-6B42-A49B-48B0429397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EE49CB5-ACFD-1043-83C3-0DEC05D8C6F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50288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id="{F8C6AE3C-C6B5-BE42-A939-16B81882F2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0" name="Нижний колонтитул 3">
            <a:extLst>
              <a:ext uri="{FF2B5EF4-FFF2-40B4-BE49-F238E27FC236}">
                <a16:creationId xmlns:a16="http://schemas.microsoft.com/office/drawing/2014/main" id="{0DA6885D-9FE7-D843-95D0-778DECB238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295549580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74AFB13-5F2F-4E7D-8802-4A5251D86D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1387" y="1255713"/>
            <a:ext cx="4186237" cy="340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904F0300-7A0D-48DF-A6EF-8F16682C5057}"/>
              </a:ext>
            </a:extLst>
          </p:cNvPr>
          <p:cNvSpPr>
            <a:spLocks noGrp="1"/>
          </p:cNvSpPr>
          <p:nvPr>
            <p:ph type="tbl" sz="quarter" idx="30" hasCustomPrompt="1"/>
          </p:nvPr>
        </p:nvSpPr>
        <p:spPr>
          <a:xfrm>
            <a:off x="287336" y="879475"/>
            <a:ext cx="4105277" cy="3779837"/>
          </a:xfrm>
        </p:spPr>
        <p:txBody>
          <a:bodyPr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rgbClr val="F5671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Таблица</a:t>
            </a:r>
          </a:p>
        </p:txBody>
      </p:sp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C385EAEF-C319-4A15-B26F-4EAEEDA4FE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51387" y="883595"/>
            <a:ext cx="4186237" cy="15601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spc="0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7" name="Текст 24">
            <a:extLst>
              <a:ext uri="{FF2B5EF4-FFF2-40B4-BE49-F238E27FC236}">
                <a16:creationId xmlns:a16="http://schemas.microsoft.com/office/drawing/2014/main" id="{3B2D64E0-CC08-4A77-B88C-725F631E15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E45CA1-9A66-5D40-856E-DD91FC606E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2003" y="236440"/>
            <a:ext cx="8645622" cy="2254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129FC0D2-7E66-AB4A-BDA2-DE77D6455EA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9" name="Дата 4">
            <a:extLst>
              <a:ext uri="{FF2B5EF4-FFF2-40B4-BE49-F238E27FC236}">
                <a16:creationId xmlns:a16="http://schemas.microsoft.com/office/drawing/2014/main" id="{3B7F8B1C-CBC2-F843-BF97-8DD085C916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0" name="Нижний колонтитул 3">
            <a:extLst>
              <a:ext uri="{FF2B5EF4-FFF2-40B4-BE49-F238E27FC236}">
                <a16:creationId xmlns:a16="http://schemas.microsoft.com/office/drawing/2014/main" id="{08653547-C381-E147-92AB-907DEFF414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24602372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+ 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904F0300-7A0D-48DF-A6EF-8F16682C5057}"/>
              </a:ext>
            </a:extLst>
          </p:cNvPr>
          <p:cNvSpPr>
            <a:spLocks noGrp="1"/>
          </p:cNvSpPr>
          <p:nvPr>
            <p:ph type="tbl" sz="quarter" idx="30" hasCustomPrompt="1"/>
          </p:nvPr>
        </p:nvSpPr>
        <p:spPr>
          <a:xfrm>
            <a:off x="287335" y="900113"/>
            <a:ext cx="8653793" cy="3759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14" name="Текст 24">
            <a:extLst>
              <a:ext uri="{FF2B5EF4-FFF2-40B4-BE49-F238E27FC236}">
                <a16:creationId xmlns:a16="http://schemas.microsoft.com/office/drawing/2014/main" id="{D4F95CB2-C1A8-489E-9D98-4429A2C266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00B22F-B8AD-B246-B970-8ECA89342C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89ADB1E-0601-0D46-A72A-9CA7FE26602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50288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16" name="Дата 4">
            <a:extLst>
              <a:ext uri="{FF2B5EF4-FFF2-40B4-BE49-F238E27FC236}">
                <a16:creationId xmlns:a16="http://schemas.microsoft.com/office/drawing/2014/main" id="{409E9357-818A-E545-AA8B-5FF0622079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7" name="Нижний колонтитул 3">
            <a:extLst>
              <a:ext uri="{FF2B5EF4-FFF2-40B4-BE49-F238E27FC236}">
                <a16:creationId xmlns:a16="http://schemas.microsoft.com/office/drawing/2014/main" id="{C5AACCD1-55A4-A941-9490-58F7202D71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331660700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67353" y="4692665"/>
            <a:ext cx="430304" cy="273843"/>
          </a:xfrm>
          <a:prstGeom prst="rect">
            <a:avLst/>
          </a:prstGeom>
        </p:spPr>
        <p:txBody>
          <a:bodyPr anchor="ctr"/>
          <a:lstStyle>
            <a:lvl1pPr>
              <a:defRPr sz="442">
                <a:solidFill>
                  <a:srgbClr val="CF4135"/>
                </a:solidFill>
                <a:latin typeface="LADA Pragmatica" panose="020B0503040502020204" pitchFamily="34" charset="0"/>
              </a:defRPr>
            </a:lvl1pPr>
          </a:lstStyle>
          <a:p>
            <a:pPr defTabSz="424024"/>
            <a:fld id="{615612BC-B887-47B0-9E3D-9B9A70F54CB8}" type="datetime1">
              <a:rPr lang="ru-RU" smtClean="0"/>
              <a:pPr defTabSz="424024"/>
              <a:t>24.02.2025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97657" y="4685036"/>
            <a:ext cx="2138947" cy="273843"/>
          </a:xfrm>
          <a:prstGeom prst="rect">
            <a:avLst/>
          </a:prstGeom>
        </p:spPr>
        <p:txBody>
          <a:bodyPr anchor="ctr"/>
          <a:lstStyle>
            <a:lvl1pPr>
              <a:defRPr sz="442">
                <a:solidFill>
                  <a:srgbClr val="CF4135"/>
                </a:solidFill>
                <a:latin typeface="LADA Pragmatica" panose="020B0503040502020204" pitchFamily="34" charset="0"/>
              </a:defRPr>
            </a:lvl1pPr>
          </a:lstStyle>
          <a:p>
            <a:pPr defTabSz="424024"/>
            <a:r>
              <a:rPr lang="ru-RU" dirty="0"/>
              <a:t>Пресс-конференция АО "АВТОВАЗ" / Максим Юрьевич Соколов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823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5529105" y="1255712"/>
            <a:ext cx="3408519" cy="34036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7" name="Espace réservé pour une image  6"/>
          <p:cNvSpPr>
            <a:spLocks noGrp="1"/>
          </p:cNvSpPr>
          <p:nvPr>
            <p:ph type="pic" sz="quarter" idx="28" hasCustomPrompt="1"/>
          </p:nvPr>
        </p:nvSpPr>
        <p:spPr>
          <a:xfrm>
            <a:off x="287339" y="879475"/>
            <a:ext cx="4909979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ru-RU" dirty="0"/>
          </a:p>
        </p:txBody>
      </p:sp>
      <p:sp>
        <p:nvSpPr>
          <p:cNvPr id="16" name="Текст 24">
            <a:extLst>
              <a:ext uri="{FF2B5EF4-FFF2-40B4-BE49-F238E27FC236}">
                <a16:creationId xmlns:a16="http://schemas.microsoft.com/office/drawing/2014/main" id="{313012BB-E3B0-4E4C-834B-3FE64EAB90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12" name="Espace réservé du texte 4">
            <a:extLst>
              <a:ext uri="{FF2B5EF4-FFF2-40B4-BE49-F238E27FC236}">
                <a16:creationId xmlns:a16="http://schemas.microsoft.com/office/drawing/2014/main" id="{F20D1DA8-D1C7-9E45-812A-0E9900CAF5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529106" y="879475"/>
            <a:ext cx="3408519" cy="19303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82E91C91-14A0-F647-8885-EDBC615AE52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3" name="Дата 4">
            <a:extLst>
              <a:ext uri="{FF2B5EF4-FFF2-40B4-BE49-F238E27FC236}">
                <a16:creationId xmlns:a16="http://schemas.microsoft.com/office/drawing/2014/main" id="{B87CA31A-C528-6A4F-9ACE-7B9758DCAD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4" name="Нижний колонтитул 3">
            <a:extLst>
              <a:ext uri="{FF2B5EF4-FFF2-40B4-BE49-F238E27FC236}">
                <a16:creationId xmlns:a16="http://schemas.microsoft.com/office/drawing/2014/main" id="{47D1FCEE-B77B-7F4B-BEB0-C24AD78303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4242251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90512" y="1255713"/>
            <a:ext cx="4102101" cy="340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Tx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Tx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Tx/>
              <a:buNone/>
              <a:defRPr sz="1200">
                <a:solidFill>
                  <a:schemeClr val="tx1"/>
                </a:solidFill>
              </a:defRPr>
            </a:lvl3pPr>
            <a:lvl4pPr marL="12001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 typeface="Arial" panose="020B0604020202020204" pitchFamily="34" charset="0"/>
              <a:buChar char="•"/>
              <a:defRPr sz="900">
                <a:solidFill>
                  <a:srgbClr val="4D5964"/>
                </a:solidFill>
              </a:defRPr>
            </a:lvl4pPr>
            <a:lvl5pPr marL="15430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5671E"/>
              </a:buClr>
              <a:buFont typeface="Arial" panose="020B0604020202020204" pitchFamily="34" charset="0"/>
              <a:buChar char="•"/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7" name="Espace réservé pour une image  6"/>
          <p:cNvSpPr>
            <a:spLocks noGrp="1"/>
          </p:cNvSpPr>
          <p:nvPr>
            <p:ph type="pic" sz="quarter" idx="28" hasCustomPrompt="1"/>
          </p:nvPr>
        </p:nvSpPr>
        <p:spPr>
          <a:xfrm>
            <a:off x="4751387" y="879475"/>
            <a:ext cx="4186237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73C8CACD-4942-40E8-918B-74021795F5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879475"/>
            <a:ext cx="4102101" cy="17927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6" name="Текст 24">
            <a:extLst>
              <a:ext uri="{FF2B5EF4-FFF2-40B4-BE49-F238E27FC236}">
                <a16:creationId xmlns:a16="http://schemas.microsoft.com/office/drawing/2014/main" id="{5D24077E-9239-4DC4-A125-48F12D3652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3F9A4-8358-354F-86F2-3F31E438F3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EE9EAA96-A7ED-ED4D-AC28-AD5A0B61D59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2" name="Дата 4">
            <a:extLst>
              <a:ext uri="{FF2B5EF4-FFF2-40B4-BE49-F238E27FC236}">
                <a16:creationId xmlns:a16="http://schemas.microsoft.com/office/drawing/2014/main" id="{9C150F5D-A98F-F34F-8975-94537D4D22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3" name="Нижний колонтитул 3">
            <a:extLst>
              <a:ext uri="{FF2B5EF4-FFF2-40B4-BE49-F238E27FC236}">
                <a16:creationId xmlns:a16="http://schemas.microsoft.com/office/drawing/2014/main" id="{E986ACD7-2D49-E64B-8C3C-56E0B2945F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2830719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87338" y="1661914"/>
            <a:ext cx="3367163" cy="29973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2pPr>
            <a:lvl3pPr marL="685800" indent="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4pPr>
            <a:lvl5pPr>
              <a:lnSpc>
                <a:spcPct val="100000"/>
              </a:lnSpc>
              <a:spcAft>
                <a:spcPts val="600"/>
              </a:spcAft>
              <a:buClr>
                <a:srgbClr val="F5671E"/>
              </a:buClr>
              <a:defRPr sz="900">
                <a:solidFill>
                  <a:srgbClr val="4D5964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9" name="Espace réservé pour une image  6">
            <a:extLst>
              <a:ext uri="{FF2B5EF4-FFF2-40B4-BE49-F238E27FC236}">
                <a16:creationId xmlns:a16="http://schemas.microsoft.com/office/drawing/2014/main" id="{D5A80296-3D52-4063-A21C-85116B327B64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3986289" y="879475"/>
            <a:ext cx="4951335" cy="3779838"/>
          </a:xfrm>
          <a:prstGeom prst="rect">
            <a:avLst/>
          </a:prstGeom>
          <a:noFill/>
        </p:spPr>
        <p:txBody>
          <a:bodyPr tIns="1260000" rtlCol="0" anchor="ctr">
            <a:normAutofit/>
          </a:bodyPr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rgbClr val="F7B100"/>
              </a:buClr>
              <a:buSzTx/>
              <a:buFontTx/>
              <a:buNone/>
              <a:tabLst/>
              <a:defRPr lang="fr-FR" sz="1200" b="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noProof="0" dirty="0"/>
              <a:t>Чтобы добавить рисунок, перетащите </a:t>
            </a:r>
            <a:br>
              <a:rPr lang="ru-RU" noProof="0" dirty="0"/>
            </a:br>
            <a:r>
              <a:rPr lang="ru-RU" noProof="0" dirty="0"/>
              <a:t>его в заполнитель или щелкните значок</a:t>
            </a:r>
            <a:endParaRPr lang="en-US" noProof="0" dirty="0"/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9C83EB09-BF2A-4B85-BA49-857FB59AFF3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0512" y="1258582"/>
            <a:ext cx="3363989" cy="13334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spcBef>
                <a:spcPts val="0"/>
              </a:spcBef>
              <a:buClr>
                <a:schemeClr val="accent1"/>
              </a:buClr>
              <a:buFontTx/>
              <a:buNone/>
              <a:defRPr sz="1200" b="0" cap="all" baseline="0">
                <a:solidFill>
                  <a:schemeClr val="tx1"/>
                </a:solidFill>
              </a:defRPr>
            </a:lvl1pPr>
            <a:lvl2pPr marL="450850" indent="-18415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2pPr>
            <a:lvl3pPr marL="715963" indent="-176213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/>
            </a:lvl3pPr>
            <a:lvl4pPr marL="98266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4pPr>
            <a:lvl5pPr marL="1255713" indent="-177800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/>
            </a:lvl5pPr>
          </a:lstStyle>
          <a:p>
            <a:pPr lvl="0"/>
            <a:r>
              <a:rPr lang="ru-RU" dirty="0"/>
              <a:t>ПОДЗАГОЛОВОК</a:t>
            </a:r>
            <a:endParaRPr lang="en-US" dirty="0"/>
          </a:p>
        </p:txBody>
      </p:sp>
      <p:sp>
        <p:nvSpPr>
          <p:cNvPr id="13" name="Текст 24">
            <a:extLst>
              <a:ext uri="{FF2B5EF4-FFF2-40B4-BE49-F238E27FC236}">
                <a16:creationId xmlns:a16="http://schemas.microsoft.com/office/drawing/2014/main" id="{A6B15E62-8F7E-42CF-BC0C-0676CF1CDCE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59519" y="4743377"/>
            <a:ext cx="983427" cy="144414"/>
          </a:xfrm>
          <a:prstGeom prst="rect">
            <a:avLst/>
          </a:prstGeom>
          <a:ln w="3175">
            <a:noFill/>
          </a:ln>
        </p:spPr>
        <p:txBody>
          <a:bodyPr anchor="ctr"/>
          <a:lstStyle>
            <a:lvl1pPr marL="0" indent="0" algn="ctr">
              <a:buFontTx/>
              <a:buNone/>
              <a:defRPr sz="700" baseline="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Document status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6437F3-7221-5C40-A7D7-580168362E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x-none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20FC9BB-C4B2-7943-9E25-783779EE34B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0841" y="541264"/>
            <a:ext cx="8645622" cy="179270"/>
          </a:xfrm>
        </p:spPr>
        <p:txBody>
          <a:bodyPr/>
          <a:lstStyle>
            <a:lvl1pPr>
              <a:defRPr spc="0" baseline="0">
                <a:solidFill>
                  <a:schemeClr val="accent2"/>
                </a:solidFill>
              </a:defRPr>
            </a:lvl1pPr>
          </a:lstStyle>
          <a:p>
            <a:r>
              <a:rPr lang="ru-RU" sz="1200" dirty="0"/>
              <a:t>ПОДЗАГОЛОВОК, </a:t>
            </a:r>
            <a:r>
              <a:rPr lang="en-US" sz="1200" dirty="0"/>
              <a:t>ARIAL REGULAR, 1</a:t>
            </a:r>
            <a:r>
              <a:rPr lang="ru-RU" sz="1200" dirty="0"/>
              <a:t>2</a:t>
            </a:r>
            <a:r>
              <a:rPr lang="en-US" sz="1200" dirty="0"/>
              <a:t> PT</a:t>
            </a:r>
            <a:endParaRPr lang="ru-RU" sz="1200" dirty="0"/>
          </a:p>
        </p:txBody>
      </p:sp>
      <p:sp>
        <p:nvSpPr>
          <p:cNvPr id="22" name="Дата 4">
            <a:extLst>
              <a:ext uri="{FF2B5EF4-FFF2-40B4-BE49-F238E27FC236}">
                <a16:creationId xmlns:a16="http://schemas.microsoft.com/office/drawing/2014/main" id="{FC910DAF-93A4-A040-80BC-D94C5DDFA7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23" name="Нижний колонтитул 3">
            <a:extLst>
              <a:ext uri="{FF2B5EF4-FFF2-40B4-BE49-F238E27FC236}">
                <a16:creationId xmlns:a16="http://schemas.microsoft.com/office/drawing/2014/main" id="{B18DA1DB-6399-F243-B01B-288C8DABB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</p:spTree>
    <p:extLst>
      <p:ext uri="{BB962C8B-B14F-4D97-AF65-F5344CB8AC3E}">
        <p14:creationId xmlns:p14="http://schemas.microsoft.com/office/powerpoint/2010/main" val="3660464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23.xml"/><Relationship Id="rId21" Type="http://schemas.openxmlformats.org/officeDocument/2006/relationships/slideLayout" Target="../slideLayouts/slideLayout41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24" Type="http://schemas.openxmlformats.org/officeDocument/2006/relationships/slideLayout" Target="../slideLayouts/slideLayout44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42.xml"/><Relationship Id="rId27" Type="http://schemas.openxmlformats.org/officeDocument/2006/relationships/image" Target="../media/image2.sv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2002" y="236440"/>
            <a:ext cx="8645622" cy="2254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2003" y="884140"/>
            <a:ext cx="8645622" cy="377517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8" name="Rectangle 6"/>
          <p:cNvSpPr>
            <a:spLocks noChangeArrowheads="1"/>
          </p:cNvSpPr>
          <p:nvPr userDrawn="1"/>
        </p:nvSpPr>
        <p:spPr bwMode="auto">
          <a:xfrm>
            <a:off x="286707" y="4744445"/>
            <a:ext cx="433388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lvl1pPr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A4C31F17-08E7-4423-8E62-229ABF71E9E0}" type="slidenum">
              <a:rPr altLang="ru-RU" sz="1000" b="0" noProof="1" smtClean="0">
                <a:solidFill>
                  <a:schemeClr val="accent2"/>
                </a:solidFill>
              </a:rPr>
              <a:pPr eaLnBrk="1" hangingPunct="1">
                <a:defRPr/>
              </a:pPr>
              <a:t>‹#›</a:t>
            </a:fld>
            <a:endParaRPr altLang="ru-RU" sz="1000" b="0" noProof="1">
              <a:solidFill>
                <a:schemeClr val="accent2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173EBA1-7A39-46B6-9CAF-9EF4F0A084E4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415887" y="5022851"/>
            <a:ext cx="1728113" cy="122747"/>
          </a:xfrm>
          <a:prstGeom prst="rect">
            <a:avLst/>
          </a:prstGeom>
        </p:spPr>
      </p:pic>
      <p:sp>
        <p:nvSpPr>
          <p:cNvPr id="9" name="Дата 4">
            <a:extLst>
              <a:ext uri="{FF2B5EF4-FFF2-40B4-BE49-F238E27FC236}">
                <a16:creationId xmlns:a16="http://schemas.microsoft.com/office/drawing/2014/main" id="{915D2581-BA92-DA44-A42E-3272D5E193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0" name="Нижний колонтитул 3">
            <a:extLst>
              <a:ext uri="{FF2B5EF4-FFF2-40B4-BE49-F238E27FC236}">
                <a16:creationId xmlns:a16="http://schemas.microsoft.com/office/drawing/2014/main" id="{16EC7F4A-4470-1F46-9A46-6AAD1DCA4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  <p:sp>
        <p:nvSpPr>
          <p:cNvPr id="15" name="Graphic 335">
            <a:extLst>
              <a:ext uri="{FF2B5EF4-FFF2-40B4-BE49-F238E27FC236}">
                <a16:creationId xmlns:a16="http://schemas.microsoft.com/office/drawing/2014/main" id="{E0634AA2-B58C-D040-81D3-4CB4B40132FD}"/>
              </a:ext>
            </a:extLst>
          </p:cNvPr>
          <p:cNvSpPr>
            <a:spLocks noChangeAspect="1"/>
          </p:cNvSpPr>
          <p:nvPr userDrawn="1"/>
        </p:nvSpPr>
        <p:spPr>
          <a:xfrm>
            <a:off x="7357065" y="4721842"/>
            <a:ext cx="1584091" cy="216000"/>
          </a:xfrm>
          <a:custGeom>
            <a:avLst/>
            <a:gdLst>
              <a:gd name="connsiteX0" fmla="*/ 1550049 w 9140947"/>
              <a:gd name="connsiteY0" fmla="*/ 0 h 1246421"/>
              <a:gd name="connsiteX1" fmla="*/ 24169 w 9140947"/>
              <a:gd name="connsiteY1" fmla="*/ 513847 h 1246421"/>
              <a:gd name="connsiteX2" fmla="*/ 0 w 9140947"/>
              <a:gd name="connsiteY2" fmla="*/ 624015 h 1246421"/>
              <a:gd name="connsiteX3" fmla="*/ 24975 w 9140947"/>
              <a:gd name="connsiteY3" fmla="*/ 733378 h 1246421"/>
              <a:gd name="connsiteX4" fmla="*/ 26586 w 9140947"/>
              <a:gd name="connsiteY4" fmla="*/ 736595 h 1246421"/>
              <a:gd name="connsiteX5" fmla="*/ 29809 w 9140947"/>
              <a:gd name="connsiteY5" fmla="*/ 743832 h 1246421"/>
              <a:gd name="connsiteX6" fmla="*/ 1550049 w 9140947"/>
              <a:gd name="connsiteY6" fmla="*/ 1246421 h 1246421"/>
              <a:gd name="connsiteX7" fmla="*/ 3100098 w 9140947"/>
              <a:gd name="connsiteY7" fmla="*/ 623211 h 1246421"/>
              <a:gd name="connsiteX8" fmla="*/ 1550049 w 9140947"/>
              <a:gd name="connsiteY8" fmla="*/ 0 h 1246421"/>
              <a:gd name="connsiteX9" fmla="*/ 1435648 w 9140947"/>
              <a:gd name="connsiteY9" fmla="*/ 132684 h 1246421"/>
              <a:gd name="connsiteX10" fmla="*/ 1352668 w 9140947"/>
              <a:gd name="connsiteY10" fmla="*/ 447907 h 1246421"/>
              <a:gd name="connsiteX11" fmla="*/ 994964 w 9140947"/>
              <a:gd name="connsiteY11" fmla="*/ 744636 h 1246421"/>
              <a:gd name="connsiteX12" fmla="*/ 1280966 w 9140947"/>
              <a:gd name="connsiteY12" fmla="*/ 102930 h 1246421"/>
              <a:gd name="connsiteX13" fmla="*/ 1281771 w 9140947"/>
              <a:gd name="connsiteY13" fmla="*/ 102930 h 1246421"/>
              <a:gd name="connsiteX14" fmla="*/ 1435648 w 9140947"/>
              <a:gd name="connsiteY14" fmla="*/ 132684 h 1246421"/>
              <a:gd name="connsiteX15" fmla="*/ 2084993 w 9140947"/>
              <a:gd name="connsiteY15" fmla="*/ 757502 h 1246421"/>
              <a:gd name="connsiteX16" fmla="*/ 2080159 w 9140947"/>
              <a:gd name="connsiteY16" fmla="*/ 747853 h 1246421"/>
              <a:gd name="connsiteX17" fmla="*/ 2089021 w 9140947"/>
              <a:gd name="connsiteY17" fmla="*/ 736595 h 1246421"/>
              <a:gd name="connsiteX18" fmla="*/ 2217924 w 9140947"/>
              <a:gd name="connsiteY18" fmla="*/ 710058 h 1246421"/>
              <a:gd name="connsiteX19" fmla="*/ 2225174 w 9140947"/>
              <a:gd name="connsiteY19" fmla="*/ 703625 h 1246421"/>
              <a:gd name="connsiteX20" fmla="*/ 2245315 w 9140947"/>
              <a:gd name="connsiteY20" fmla="*/ 640902 h 1246421"/>
              <a:gd name="connsiteX21" fmla="*/ 2237259 w 9140947"/>
              <a:gd name="connsiteY21" fmla="*/ 628840 h 1246421"/>
              <a:gd name="connsiteX22" fmla="*/ 1996373 w 9140947"/>
              <a:gd name="connsiteY22" fmla="*/ 615169 h 1246421"/>
              <a:gd name="connsiteX23" fmla="*/ 1973009 w 9140947"/>
              <a:gd name="connsiteY23" fmla="*/ 621602 h 1246421"/>
              <a:gd name="connsiteX24" fmla="*/ 1876333 w 9140947"/>
              <a:gd name="connsiteY24" fmla="*/ 687542 h 1246421"/>
              <a:gd name="connsiteX25" fmla="*/ 1854580 w 9140947"/>
              <a:gd name="connsiteY25" fmla="*/ 739811 h 1246421"/>
              <a:gd name="connsiteX26" fmla="*/ 1550855 w 9140947"/>
              <a:gd name="connsiteY26" fmla="*/ 997941 h 1246421"/>
              <a:gd name="connsiteX27" fmla="*/ 795971 w 9140947"/>
              <a:gd name="connsiteY27" fmla="*/ 988291 h 1246421"/>
              <a:gd name="connsiteX28" fmla="*/ 792749 w 9140947"/>
              <a:gd name="connsiteY28" fmla="*/ 987487 h 1246421"/>
              <a:gd name="connsiteX29" fmla="*/ 762134 w 9140947"/>
              <a:gd name="connsiteY29" fmla="*/ 1003570 h 1246421"/>
              <a:gd name="connsiteX30" fmla="*/ 734743 w 9140947"/>
              <a:gd name="connsiteY30" fmla="*/ 1064685 h 1246421"/>
              <a:gd name="connsiteX31" fmla="*/ 203827 w 9140947"/>
              <a:gd name="connsiteY31" fmla="*/ 693171 h 1246421"/>
              <a:gd name="connsiteX32" fmla="*/ 203827 w 9140947"/>
              <a:gd name="connsiteY32" fmla="*/ 691563 h 1246421"/>
              <a:gd name="connsiteX33" fmla="*/ 199798 w 9140947"/>
              <a:gd name="connsiteY33" fmla="*/ 678696 h 1246421"/>
              <a:gd name="connsiteX34" fmla="*/ 199798 w 9140947"/>
              <a:gd name="connsiteY34" fmla="*/ 677892 h 1246421"/>
              <a:gd name="connsiteX35" fmla="*/ 192548 w 9140947"/>
              <a:gd name="connsiteY35" fmla="*/ 621602 h 1246421"/>
              <a:gd name="connsiteX36" fmla="*/ 1167371 w 9140947"/>
              <a:gd name="connsiteY36" fmla="*/ 90868 h 1246421"/>
              <a:gd name="connsiteX37" fmla="*/ 1168982 w 9140947"/>
              <a:gd name="connsiteY37" fmla="*/ 90868 h 1246421"/>
              <a:gd name="connsiteX38" fmla="*/ 831419 w 9140947"/>
              <a:gd name="connsiteY38" fmla="*/ 846762 h 1246421"/>
              <a:gd name="connsiteX39" fmla="*/ 841893 w 9140947"/>
              <a:gd name="connsiteY39" fmla="*/ 862845 h 1246421"/>
              <a:gd name="connsiteX40" fmla="*/ 858005 w 9140947"/>
              <a:gd name="connsiteY40" fmla="*/ 863649 h 1246421"/>
              <a:gd name="connsiteX41" fmla="*/ 1487209 w 9140947"/>
              <a:gd name="connsiteY41" fmla="*/ 810576 h 1246421"/>
              <a:gd name="connsiteX42" fmla="*/ 2042294 w 9140947"/>
              <a:gd name="connsiteY42" fmla="*/ 400463 h 1246421"/>
              <a:gd name="connsiteX43" fmla="*/ 2067269 w 9140947"/>
              <a:gd name="connsiteY43" fmla="*/ 103734 h 1246421"/>
              <a:gd name="connsiteX44" fmla="*/ 2895466 w 9140947"/>
              <a:gd name="connsiteY44" fmla="*/ 614365 h 1246421"/>
              <a:gd name="connsiteX45" fmla="*/ 2859212 w 9140947"/>
              <a:gd name="connsiteY45" fmla="*/ 749461 h 1246421"/>
              <a:gd name="connsiteX46" fmla="*/ 2142194 w 9140947"/>
              <a:gd name="connsiteY46" fmla="*/ 1116150 h 1246421"/>
              <a:gd name="connsiteX47" fmla="*/ 2084993 w 9140947"/>
              <a:gd name="connsiteY47" fmla="*/ 757502 h 1246421"/>
              <a:gd name="connsiteX48" fmla="*/ 7908956 w 9140947"/>
              <a:gd name="connsiteY48" fmla="*/ 264563 h 1246421"/>
              <a:gd name="connsiteX49" fmla="*/ 7585089 w 9140947"/>
              <a:gd name="connsiteY49" fmla="*/ 981054 h 1246421"/>
              <a:gd name="connsiteX50" fmla="*/ 7752662 w 9140947"/>
              <a:gd name="connsiteY50" fmla="*/ 981054 h 1246421"/>
              <a:gd name="connsiteX51" fmla="*/ 7818724 w 9140947"/>
              <a:gd name="connsiteY51" fmla="*/ 829875 h 1246421"/>
              <a:gd name="connsiteX52" fmla="*/ 8160316 w 9140947"/>
              <a:gd name="connsiteY52" fmla="*/ 829071 h 1246421"/>
              <a:gd name="connsiteX53" fmla="*/ 8227183 w 9140947"/>
              <a:gd name="connsiteY53" fmla="*/ 981054 h 1246421"/>
              <a:gd name="connsiteX54" fmla="*/ 8394756 w 9140947"/>
              <a:gd name="connsiteY54" fmla="*/ 981054 h 1246421"/>
              <a:gd name="connsiteX55" fmla="*/ 8070889 w 9140947"/>
              <a:gd name="connsiteY55" fmla="*/ 264563 h 1246421"/>
              <a:gd name="connsiteX56" fmla="*/ 7908956 w 9140947"/>
              <a:gd name="connsiteY56" fmla="*/ 264563 h 1246421"/>
              <a:gd name="connsiteX57" fmla="*/ 7908956 w 9140947"/>
              <a:gd name="connsiteY57" fmla="*/ 264563 h 1246421"/>
              <a:gd name="connsiteX58" fmla="*/ 7989520 w 9140947"/>
              <a:gd name="connsiteY58" fmla="*/ 413329 h 1246421"/>
              <a:gd name="connsiteX59" fmla="*/ 8114394 w 9140947"/>
              <a:gd name="connsiteY59" fmla="*/ 706841 h 1246421"/>
              <a:gd name="connsiteX60" fmla="*/ 7867868 w 9140947"/>
              <a:gd name="connsiteY60" fmla="*/ 706841 h 1246421"/>
              <a:gd name="connsiteX61" fmla="*/ 7989520 w 9140947"/>
              <a:gd name="connsiteY61" fmla="*/ 413329 h 1246421"/>
              <a:gd name="connsiteX62" fmla="*/ 7502914 w 9140947"/>
              <a:gd name="connsiteY62" fmla="*/ 725337 h 1246421"/>
              <a:gd name="connsiteX63" fmla="*/ 7466660 w 9140947"/>
              <a:gd name="connsiteY63" fmla="*/ 663418 h 1246421"/>
              <a:gd name="connsiteX64" fmla="*/ 7403821 w 9140947"/>
              <a:gd name="connsiteY64" fmla="*/ 624819 h 1246421"/>
              <a:gd name="connsiteX65" fmla="*/ 7330508 w 9140947"/>
              <a:gd name="connsiteY65" fmla="*/ 607128 h 1246421"/>
              <a:gd name="connsiteX66" fmla="*/ 7330508 w 9140947"/>
              <a:gd name="connsiteY66" fmla="*/ 603107 h 1246421"/>
              <a:gd name="connsiteX67" fmla="*/ 7342592 w 9140947"/>
              <a:gd name="connsiteY67" fmla="*/ 601499 h 1246421"/>
              <a:gd name="connsiteX68" fmla="*/ 7367567 w 9140947"/>
              <a:gd name="connsiteY68" fmla="*/ 595066 h 1246421"/>
              <a:gd name="connsiteX69" fmla="*/ 7398181 w 9140947"/>
              <a:gd name="connsiteY69" fmla="*/ 581395 h 1246421"/>
              <a:gd name="connsiteX70" fmla="*/ 7428795 w 9140947"/>
              <a:gd name="connsiteY70" fmla="*/ 559683 h 1246421"/>
              <a:gd name="connsiteX71" fmla="*/ 7457798 w 9140947"/>
              <a:gd name="connsiteY71" fmla="*/ 517868 h 1246421"/>
              <a:gd name="connsiteX72" fmla="*/ 7471494 w 9140947"/>
              <a:gd name="connsiteY72" fmla="*/ 447103 h 1246421"/>
              <a:gd name="connsiteX73" fmla="*/ 7462632 w 9140947"/>
              <a:gd name="connsiteY73" fmla="*/ 387597 h 1246421"/>
              <a:gd name="connsiteX74" fmla="*/ 7442491 w 9140947"/>
              <a:gd name="connsiteY74" fmla="*/ 344977 h 1246421"/>
              <a:gd name="connsiteX75" fmla="*/ 7419128 w 9140947"/>
              <a:gd name="connsiteY75" fmla="*/ 317636 h 1246421"/>
              <a:gd name="connsiteX76" fmla="*/ 7401404 w 9140947"/>
              <a:gd name="connsiteY76" fmla="*/ 303162 h 1246421"/>
              <a:gd name="connsiteX77" fmla="*/ 7312783 w 9140947"/>
              <a:gd name="connsiteY77" fmla="*/ 271800 h 1246421"/>
              <a:gd name="connsiteX78" fmla="*/ 7208050 w 9140947"/>
              <a:gd name="connsiteY78" fmla="*/ 266171 h 1246421"/>
              <a:gd name="connsiteX79" fmla="*/ 6804425 w 9140947"/>
              <a:gd name="connsiteY79" fmla="*/ 266171 h 1246421"/>
              <a:gd name="connsiteX80" fmla="*/ 6804425 w 9140947"/>
              <a:gd name="connsiteY80" fmla="*/ 983466 h 1246421"/>
              <a:gd name="connsiteX81" fmla="*/ 7215301 w 9140947"/>
              <a:gd name="connsiteY81" fmla="*/ 983466 h 1246421"/>
              <a:gd name="connsiteX82" fmla="*/ 7277335 w 9140947"/>
              <a:gd name="connsiteY82" fmla="*/ 981858 h 1246421"/>
              <a:gd name="connsiteX83" fmla="*/ 7343398 w 9140947"/>
              <a:gd name="connsiteY83" fmla="*/ 974621 h 1246421"/>
              <a:gd name="connsiteX84" fmla="*/ 7405432 w 9140947"/>
              <a:gd name="connsiteY84" fmla="*/ 957734 h 1246421"/>
              <a:gd name="connsiteX85" fmla="*/ 7456187 w 9140947"/>
              <a:gd name="connsiteY85" fmla="*/ 927176 h 1246421"/>
              <a:gd name="connsiteX86" fmla="*/ 7494052 w 9140947"/>
              <a:gd name="connsiteY86" fmla="*/ 871691 h 1246421"/>
              <a:gd name="connsiteX87" fmla="*/ 7509359 w 9140947"/>
              <a:gd name="connsiteY87" fmla="*/ 787256 h 1246421"/>
              <a:gd name="connsiteX88" fmla="*/ 7502914 w 9140947"/>
              <a:gd name="connsiteY88" fmla="*/ 725337 h 1246421"/>
              <a:gd name="connsiteX89" fmla="*/ 6965553 w 9140947"/>
              <a:gd name="connsiteY89" fmla="*/ 394834 h 1246421"/>
              <a:gd name="connsiteX90" fmla="*/ 7193549 w 9140947"/>
              <a:gd name="connsiteY90" fmla="*/ 394834 h 1246421"/>
              <a:gd name="connsiteX91" fmla="*/ 7241081 w 9140947"/>
              <a:gd name="connsiteY91" fmla="*/ 397246 h 1246421"/>
              <a:gd name="connsiteX92" fmla="*/ 7280558 w 9140947"/>
              <a:gd name="connsiteY92" fmla="*/ 410917 h 1246421"/>
              <a:gd name="connsiteX93" fmla="*/ 7300699 w 9140947"/>
              <a:gd name="connsiteY93" fmla="*/ 433433 h 1246421"/>
              <a:gd name="connsiteX94" fmla="*/ 7309561 w 9140947"/>
              <a:gd name="connsiteY94" fmla="*/ 471228 h 1246421"/>
              <a:gd name="connsiteX95" fmla="*/ 7301504 w 9140947"/>
              <a:gd name="connsiteY95" fmla="*/ 509022 h 1246421"/>
              <a:gd name="connsiteX96" fmla="*/ 7285392 w 9140947"/>
              <a:gd name="connsiteY96" fmla="*/ 530734 h 1246421"/>
              <a:gd name="connsiteX97" fmla="*/ 7241887 w 9140947"/>
              <a:gd name="connsiteY97" fmla="*/ 549229 h 1246421"/>
              <a:gd name="connsiteX98" fmla="*/ 7183075 w 9140947"/>
              <a:gd name="connsiteY98" fmla="*/ 553250 h 1246421"/>
              <a:gd name="connsiteX99" fmla="*/ 6965553 w 9140947"/>
              <a:gd name="connsiteY99" fmla="*/ 553250 h 1246421"/>
              <a:gd name="connsiteX100" fmla="*/ 6965553 w 9140947"/>
              <a:gd name="connsiteY100" fmla="*/ 394834 h 1246421"/>
              <a:gd name="connsiteX101" fmla="*/ 7328896 w 9140947"/>
              <a:gd name="connsiteY101" fmla="*/ 808163 h 1246421"/>
              <a:gd name="connsiteX102" fmla="*/ 7303921 w 9140947"/>
              <a:gd name="connsiteY102" fmla="*/ 833896 h 1246421"/>
              <a:gd name="connsiteX103" fmla="*/ 7282169 w 9140947"/>
              <a:gd name="connsiteY103" fmla="*/ 842741 h 1246421"/>
              <a:gd name="connsiteX104" fmla="*/ 7217718 w 9140947"/>
              <a:gd name="connsiteY104" fmla="*/ 849175 h 1246421"/>
              <a:gd name="connsiteX105" fmla="*/ 6965553 w 9140947"/>
              <a:gd name="connsiteY105" fmla="*/ 849175 h 1246421"/>
              <a:gd name="connsiteX106" fmla="*/ 6965553 w 9140947"/>
              <a:gd name="connsiteY106" fmla="*/ 674676 h 1246421"/>
              <a:gd name="connsiteX107" fmla="*/ 7215301 w 9140947"/>
              <a:gd name="connsiteY107" fmla="*/ 674676 h 1246421"/>
              <a:gd name="connsiteX108" fmla="*/ 7233025 w 9140947"/>
              <a:gd name="connsiteY108" fmla="*/ 675480 h 1246421"/>
              <a:gd name="connsiteX109" fmla="*/ 7258000 w 9140947"/>
              <a:gd name="connsiteY109" fmla="*/ 677088 h 1246421"/>
              <a:gd name="connsiteX110" fmla="*/ 7282975 w 9140947"/>
              <a:gd name="connsiteY110" fmla="*/ 681913 h 1246421"/>
              <a:gd name="connsiteX111" fmla="*/ 7304727 w 9140947"/>
              <a:gd name="connsiteY111" fmla="*/ 689954 h 1246421"/>
              <a:gd name="connsiteX112" fmla="*/ 7328896 w 9140947"/>
              <a:gd name="connsiteY112" fmla="*/ 714079 h 1246421"/>
              <a:gd name="connsiteX113" fmla="*/ 7340981 w 9140947"/>
              <a:gd name="connsiteY113" fmla="*/ 761523 h 1246421"/>
              <a:gd name="connsiteX114" fmla="*/ 7328896 w 9140947"/>
              <a:gd name="connsiteY114" fmla="*/ 808163 h 1246421"/>
              <a:gd name="connsiteX115" fmla="*/ 5003017 w 9140947"/>
              <a:gd name="connsiteY115" fmla="*/ 725337 h 1246421"/>
              <a:gd name="connsiteX116" fmla="*/ 4966763 w 9140947"/>
              <a:gd name="connsiteY116" fmla="*/ 663418 h 1246421"/>
              <a:gd name="connsiteX117" fmla="*/ 4903924 w 9140947"/>
              <a:gd name="connsiteY117" fmla="*/ 624819 h 1246421"/>
              <a:gd name="connsiteX118" fmla="*/ 4830610 w 9140947"/>
              <a:gd name="connsiteY118" fmla="*/ 607128 h 1246421"/>
              <a:gd name="connsiteX119" fmla="*/ 4830610 w 9140947"/>
              <a:gd name="connsiteY119" fmla="*/ 603107 h 1246421"/>
              <a:gd name="connsiteX120" fmla="*/ 4842695 w 9140947"/>
              <a:gd name="connsiteY120" fmla="*/ 601499 h 1246421"/>
              <a:gd name="connsiteX121" fmla="*/ 4867670 w 9140947"/>
              <a:gd name="connsiteY121" fmla="*/ 595066 h 1246421"/>
              <a:gd name="connsiteX122" fmla="*/ 4898284 w 9140947"/>
              <a:gd name="connsiteY122" fmla="*/ 581395 h 1246421"/>
              <a:gd name="connsiteX123" fmla="*/ 4928898 w 9140947"/>
              <a:gd name="connsiteY123" fmla="*/ 559683 h 1246421"/>
              <a:gd name="connsiteX124" fmla="*/ 4957901 w 9140947"/>
              <a:gd name="connsiteY124" fmla="*/ 517868 h 1246421"/>
              <a:gd name="connsiteX125" fmla="*/ 4971597 w 9140947"/>
              <a:gd name="connsiteY125" fmla="*/ 447103 h 1246421"/>
              <a:gd name="connsiteX126" fmla="*/ 4962735 w 9140947"/>
              <a:gd name="connsiteY126" fmla="*/ 387597 h 1246421"/>
              <a:gd name="connsiteX127" fmla="*/ 4942594 w 9140947"/>
              <a:gd name="connsiteY127" fmla="*/ 344977 h 1246421"/>
              <a:gd name="connsiteX128" fmla="*/ 4919230 w 9140947"/>
              <a:gd name="connsiteY128" fmla="*/ 317636 h 1246421"/>
              <a:gd name="connsiteX129" fmla="*/ 4901507 w 9140947"/>
              <a:gd name="connsiteY129" fmla="*/ 303162 h 1246421"/>
              <a:gd name="connsiteX130" fmla="*/ 4812886 w 9140947"/>
              <a:gd name="connsiteY130" fmla="*/ 271800 h 1246421"/>
              <a:gd name="connsiteX131" fmla="*/ 4708153 w 9140947"/>
              <a:gd name="connsiteY131" fmla="*/ 266171 h 1246421"/>
              <a:gd name="connsiteX132" fmla="*/ 4304528 w 9140947"/>
              <a:gd name="connsiteY132" fmla="*/ 266171 h 1246421"/>
              <a:gd name="connsiteX133" fmla="*/ 4304528 w 9140947"/>
              <a:gd name="connsiteY133" fmla="*/ 983466 h 1246421"/>
              <a:gd name="connsiteX134" fmla="*/ 4715404 w 9140947"/>
              <a:gd name="connsiteY134" fmla="*/ 983466 h 1246421"/>
              <a:gd name="connsiteX135" fmla="*/ 4777438 w 9140947"/>
              <a:gd name="connsiteY135" fmla="*/ 981858 h 1246421"/>
              <a:gd name="connsiteX136" fmla="*/ 4843501 w 9140947"/>
              <a:gd name="connsiteY136" fmla="*/ 974621 h 1246421"/>
              <a:gd name="connsiteX137" fmla="*/ 4905535 w 9140947"/>
              <a:gd name="connsiteY137" fmla="*/ 957734 h 1246421"/>
              <a:gd name="connsiteX138" fmla="*/ 4956290 w 9140947"/>
              <a:gd name="connsiteY138" fmla="*/ 927176 h 1246421"/>
              <a:gd name="connsiteX139" fmla="*/ 4994155 w 9140947"/>
              <a:gd name="connsiteY139" fmla="*/ 871691 h 1246421"/>
              <a:gd name="connsiteX140" fmla="*/ 5009462 w 9140947"/>
              <a:gd name="connsiteY140" fmla="*/ 787256 h 1246421"/>
              <a:gd name="connsiteX141" fmla="*/ 5003017 w 9140947"/>
              <a:gd name="connsiteY141" fmla="*/ 725337 h 1246421"/>
              <a:gd name="connsiteX142" fmla="*/ 4464850 w 9140947"/>
              <a:gd name="connsiteY142" fmla="*/ 394834 h 1246421"/>
              <a:gd name="connsiteX143" fmla="*/ 4692846 w 9140947"/>
              <a:gd name="connsiteY143" fmla="*/ 394834 h 1246421"/>
              <a:gd name="connsiteX144" fmla="*/ 4740379 w 9140947"/>
              <a:gd name="connsiteY144" fmla="*/ 397246 h 1246421"/>
              <a:gd name="connsiteX145" fmla="*/ 4779855 w 9140947"/>
              <a:gd name="connsiteY145" fmla="*/ 410917 h 1246421"/>
              <a:gd name="connsiteX146" fmla="*/ 4799996 w 9140947"/>
              <a:gd name="connsiteY146" fmla="*/ 433433 h 1246421"/>
              <a:gd name="connsiteX147" fmla="*/ 4808858 w 9140947"/>
              <a:gd name="connsiteY147" fmla="*/ 471228 h 1246421"/>
              <a:gd name="connsiteX148" fmla="*/ 4800802 w 9140947"/>
              <a:gd name="connsiteY148" fmla="*/ 509022 h 1246421"/>
              <a:gd name="connsiteX149" fmla="*/ 4784689 w 9140947"/>
              <a:gd name="connsiteY149" fmla="*/ 530734 h 1246421"/>
              <a:gd name="connsiteX150" fmla="*/ 4741184 w 9140947"/>
              <a:gd name="connsiteY150" fmla="*/ 549229 h 1246421"/>
              <a:gd name="connsiteX151" fmla="*/ 4682373 w 9140947"/>
              <a:gd name="connsiteY151" fmla="*/ 553250 h 1246421"/>
              <a:gd name="connsiteX152" fmla="*/ 4464850 w 9140947"/>
              <a:gd name="connsiteY152" fmla="*/ 553250 h 1246421"/>
              <a:gd name="connsiteX153" fmla="*/ 4464850 w 9140947"/>
              <a:gd name="connsiteY153" fmla="*/ 394834 h 1246421"/>
              <a:gd name="connsiteX154" fmla="*/ 4828193 w 9140947"/>
              <a:gd name="connsiteY154" fmla="*/ 808163 h 1246421"/>
              <a:gd name="connsiteX155" fmla="*/ 4803219 w 9140947"/>
              <a:gd name="connsiteY155" fmla="*/ 833896 h 1246421"/>
              <a:gd name="connsiteX156" fmla="*/ 4781466 w 9140947"/>
              <a:gd name="connsiteY156" fmla="*/ 842741 h 1246421"/>
              <a:gd name="connsiteX157" fmla="*/ 4717015 w 9140947"/>
              <a:gd name="connsiteY157" fmla="*/ 849175 h 1246421"/>
              <a:gd name="connsiteX158" fmla="*/ 4464850 w 9140947"/>
              <a:gd name="connsiteY158" fmla="*/ 849175 h 1246421"/>
              <a:gd name="connsiteX159" fmla="*/ 4464850 w 9140947"/>
              <a:gd name="connsiteY159" fmla="*/ 674676 h 1246421"/>
              <a:gd name="connsiteX160" fmla="*/ 4714598 w 9140947"/>
              <a:gd name="connsiteY160" fmla="*/ 674676 h 1246421"/>
              <a:gd name="connsiteX161" fmla="*/ 4732323 w 9140947"/>
              <a:gd name="connsiteY161" fmla="*/ 675480 h 1246421"/>
              <a:gd name="connsiteX162" fmla="*/ 4757297 w 9140947"/>
              <a:gd name="connsiteY162" fmla="*/ 677088 h 1246421"/>
              <a:gd name="connsiteX163" fmla="*/ 4782272 w 9140947"/>
              <a:gd name="connsiteY163" fmla="*/ 681913 h 1246421"/>
              <a:gd name="connsiteX164" fmla="*/ 4804024 w 9140947"/>
              <a:gd name="connsiteY164" fmla="*/ 689954 h 1246421"/>
              <a:gd name="connsiteX165" fmla="*/ 4828193 w 9140947"/>
              <a:gd name="connsiteY165" fmla="*/ 714079 h 1246421"/>
              <a:gd name="connsiteX166" fmla="*/ 4840278 w 9140947"/>
              <a:gd name="connsiteY166" fmla="*/ 761523 h 1246421"/>
              <a:gd name="connsiteX167" fmla="*/ 4828193 w 9140947"/>
              <a:gd name="connsiteY167" fmla="*/ 808163 h 1246421"/>
              <a:gd name="connsiteX168" fmla="*/ 6241284 w 9140947"/>
              <a:gd name="connsiteY168" fmla="*/ 244459 h 1246421"/>
              <a:gd name="connsiteX169" fmla="*/ 6549038 w 9140947"/>
              <a:gd name="connsiteY169" fmla="*/ 348998 h 1246421"/>
              <a:gd name="connsiteX170" fmla="*/ 6658605 w 9140947"/>
              <a:gd name="connsiteY170" fmla="*/ 623211 h 1246421"/>
              <a:gd name="connsiteX171" fmla="*/ 6549038 w 9140947"/>
              <a:gd name="connsiteY171" fmla="*/ 897423 h 1246421"/>
              <a:gd name="connsiteX172" fmla="*/ 6241284 w 9140947"/>
              <a:gd name="connsiteY172" fmla="*/ 1001962 h 1246421"/>
              <a:gd name="connsiteX173" fmla="*/ 5933530 w 9140947"/>
              <a:gd name="connsiteY173" fmla="*/ 897423 h 1246421"/>
              <a:gd name="connsiteX174" fmla="*/ 5822352 w 9140947"/>
              <a:gd name="connsiteY174" fmla="*/ 623211 h 1246421"/>
              <a:gd name="connsiteX175" fmla="*/ 5933530 w 9140947"/>
              <a:gd name="connsiteY175" fmla="*/ 348998 h 1246421"/>
              <a:gd name="connsiteX176" fmla="*/ 6241284 w 9140947"/>
              <a:gd name="connsiteY176" fmla="*/ 244459 h 1246421"/>
              <a:gd name="connsiteX177" fmla="*/ 6240478 w 9140947"/>
              <a:gd name="connsiteY177" fmla="*/ 387597 h 1246421"/>
              <a:gd name="connsiteX178" fmla="*/ 6072905 w 9140947"/>
              <a:gd name="connsiteY178" fmla="*/ 444691 h 1246421"/>
              <a:gd name="connsiteX179" fmla="*/ 6003620 w 9140947"/>
              <a:gd name="connsiteY179" fmla="*/ 623211 h 1246421"/>
              <a:gd name="connsiteX180" fmla="*/ 6072905 w 9140947"/>
              <a:gd name="connsiteY180" fmla="*/ 800926 h 1246421"/>
              <a:gd name="connsiteX181" fmla="*/ 6240478 w 9140947"/>
              <a:gd name="connsiteY181" fmla="*/ 858824 h 1246421"/>
              <a:gd name="connsiteX182" fmla="*/ 6408857 w 9140947"/>
              <a:gd name="connsiteY182" fmla="*/ 800926 h 1246421"/>
              <a:gd name="connsiteX183" fmla="*/ 6477336 w 9140947"/>
              <a:gd name="connsiteY183" fmla="*/ 623211 h 1246421"/>
              <a:gd name="connsiteX184" fmla="*/ 6408857 w 9140947"/>
              <a:gd name="connsiteY184" fmla="*/ 444691 h 1246421"/>
              <a:gd name="connsiteX185" fmla="*/ 6240478 w 9140947"/>
              <a:gd name="connsiteY185" fmla="*/ 387597 h 1246421"/>
              <a:gd name="connsiteX186" fmla="*/ 3722857 w 9140947"/>
              <a:gd name="connsiteY186" fmla="*/ 264563 h 1246421"/>
              <a:gd name="connsiteX187" fmla="*/ 3398184 w 9140947"/>
              <a:gd name="connsiteY187" fmla="*/ 981858 h 1246421"/>
              <a:gd name="connsiteX188" fmla="*/ 3565757 w 9140947"/>
              <a:gd name="connsiteY188" fmla="*/ 981858 h 1246421"/>
              <a:gd name="connsiteX189" fmla="*/ 3631820 w 9140947"/>
              <a:gd name="connsiteY189" fmla="*/ 830679 h 1246421"/>
              <a:gd name="connsiteX190" fmla="*/ 3973411 w 9140947"/>
              <a:gd name="connsiteY190" fmla="*/ 829875 h 1246421"/>
              <a:gd name="connsiteX191" fmla="*/ 4041084 w 9140947"/>
              <a:gd name="connsiteY191" fmla="*/ 981858 h 1246421"/>
              <a:gd name="connsiteX192" fmla="*/ 4208657 w 9140947"/>
              <a:gd name="connsiteY192" fmla="*/ 981858 h 1246421"/>
              <a:gd name="connsiteX193" fmla="*/ 3883985 w 9140947"/>
              <a:gd name="connsiteY193" fmla="*/ 264563 h 1246421"/>
              <a:gd name="connsiteX194" fmla="*/ 3722857 w 9140947"/>
              <a:gd name="connsiteY194" fmla="*/ 264563 h 1246421"/>
              <a:gd name="connsiteX195" fmla="*/ 3802615 w 9140947"/>
              <a:gd name="connsiteY195" fmla="*/ 413329 h 1246421"/>
              <a:gd name="connsiteX196" fmla="*/ 3927489 w 9140947"/>
              <a:gd name="connsiteY196" fmla="*/ 707646 h 1246421"/>
              <a:gd name="connsiteX197" fmla="*/ 3680158 w 9140947"/>
              <a:gd name="connsiteY197" fmla="*/ 707646 h 1246421"/>
              <a:gd name="connsiteX198" fmla="*/ 3802615 w 9140947"/>
              <a:gd name="connsiteY198" fmla="*/ 413329 h 1246421"/>
              <a:gd name="connsiteX199" fmla="*/ 5077941 w 9140947"/>
              <a:gd name="connsiteY199" fmla="*/ 264563 h 1246421"/>
              <a:gd name="connsiteX200" fmla="*/ 5077941 w 9140947"/>
              <a:gd name="connsiteY200" fmla="*/ 387597 h 1246421"/>
              <a:gd name="connsiteX201" fmla="*/ 5077941 w 9140947"/>
              <a:gd name="connsiteY201" fmla="*/ 394834 h 1246421"/>
              <a:gd name="connsiteX202" fmla="*/ 5336552 w 9140947"/>
              <a:gd name="connsiteY202" fmla="*/ 394834 h 1246421"/>
              <a:gd name="connsiteX203" fmla="*/ 5336552 w 9140947"/>
              <a:gd name="connsiteY203" fmla="*/ 981858 h 1246421"/>
              <a:gd name="connsiteX204" fmla="*/ 5496068 w 9140947"/>
              <a:gd name="connsiteY204" fmla="*/ 981858 h 1246421"/>
              <a:gd name="connsiteX205" fmla="*/ 5496068 w 9140947"/>
              <a:gd name="connsiteY205" fmla="*/ 394834 h 1246421"/>
              <a:gd name="connsiteX206" fmla="*/ 5753872 w 9140947"/>
              <a:gd name="connsiteY206" fmla="*/ 394834 h 1246421"/>
              <a:gd name="connsiteX207" fmla="*/ 5753872 w 9140947"/>
              <a:gd name="connsiteY207" fmla="*/ 387597 h 1246421"/>
              <a:gd name="connsiteX208" fmla="*/ 5753872 w 9140947"/>
              <a:gd name="connsiteY208" fmla="*/ 264563 h 1246421"/>
              <a:gd name="connsiteX209" fmla="*/ 5077941 w 9140947"/>
              <a:gd name="connsiteY209" fmla="*/ 264563 h 1246421"/>
              <a:gd name="connsiteX210" fmla="*/ 9139972 w 9140947"/>
              <a:gd name="connsiteY210" fmla="*/ 755894 h 1246421"/>
              <a:gd name="connsiteX211" fmla="*/ 9080354 w 9140947"/>
              <a:gd name="connsiteY211" fmla="*/ 646531 h 1246421"/>
              <a:gd name="connsiteX212" fmla="*/ 8976427 w 9140947"/>
              <a:gd name="connsiteY212" fmla="*/ 611148 h 1246421"/>
              <a:gd name="connsiteX213" fmla="*/ 8975621 w 9140947"/>
              <a:gd name="connsiteY213" fmla="*/ 611148 h 1246421"/>
              <a:gd name="connsiteX214" fmla="*/ 8975621 w 9140947"/>
              <a:gd name="connsiteY214" fmla="*/ 609540 h 1246421"/>
              <a:gd name="connsiteX215" fmla="*/ 9077938 w 9140947"/>
              <a:gd name="connsiteY215" fmla="*/ 552446 h 1246421"/>
              <a:gd name="connsiteX216" fmla="*/ 9078743 w 9140947"/>
              <a:gd name="connsiteY216" fmla="*/ 551642 h 1246421"/>
              <a:gd name="connsiteX217" fmla="*/ 9078743 w 9140947"/>
              <a:gd name="connsiteY217" fmla="*/ 551642 h 1246421"/>
              <a:gd name="connsiteX218" fmla="*/ 9078743 w 9140947"/>
              <a:gd name="connsiteY218" fmla="*/ 551642 h 1246421"/>
              <a:gd name="connsiteX219" fmla="*/ 9095662 w 9140947"/>
              <a:gd name="connsiteY219" fmla="*/ 529126 h 1246421"/>
              <a:gd name="connsiteX220" fmla="*/ 9107746 w 9140947"/>
              <a:gd name="connsiteY220" fmla="*/ 390813 h 1246421"/>
              <a:gd name="connsiteX221" fmla="*/ 9003013 w 9140947"/>
              <a:gd name="connsiteY221" fmla="*/ 290295 h 1246421"/>
              <a:gd name="connsiteX222" fmla="*/ 8833829 w 9140947"/>
              <a:gd name="connsiteY222" fmla="*/ 260542 h 1246421"/>
              <a:gd name="connsiteX223" fmla="*/ 8580858 w 9140947"/>
              <a:gd name="connsiteY223" fmla="*/ 275017 h 1246421"/>
              <a:gd name="connsiteX224" fmla="*/ 8495461 w 9140947"/>
              <a:gd name="connsiteY224" fmla="*/ 288687 h 1246421"/>
              <a:gd name="connsiteX225" fmla="*/ 8495461 w 9140947"/>
              <a:gd name="connsiteY225" fmla="*/ 427804 h 1246421"/>
              <a:gd name="connsiteX226" fmla="*/ 8824162 w 9140947"/>
              <a:gd name="connsiteY226" fmla="*/ 394834 h 1246421"/>
              <a:gd name="connsiteX227" fmla="*/ 8900697 w 9140947"/>
              <a:gd name="connsiteY227" fmla="*/ 411721 h 1246421"/>
              <a:gd name="connsiteX228" fmla="*/ 8929700 w 9140947"/>
              <a:gd name="connsiteY228" fmla="*/ 513847 h 1246421"/>
              <a:gd name="connsiteX229" fmla="*/ 8881362 w 9140947"/>
              <a:gd name="connsiteY229" fmla="*/ 545209 h 1246421"/>
              <a:gd name="connsiteX230" fmla="*/ 8770989 w 9140947"/>
              <a:gd name="connsiteY230" fmla="*/ 558075 h 1246421"/>
              <a:gd name="connsiteX231" fmla="*/ 8653366 w 9140947"/>
              <a:gd name="connsiteY231" fmla="*/ 558075 h 1246421"/>
              <a:gd name="connsiteX232" fmla="*/ 8653366 w 9140947"/>
              <a:gd name="connsiteY232" fmla="*/ 620798 h 1246421"/>
              <a:gd name="connsiteX233" fmla="*/ 8653366 w 9140947"/>
              <a:gd name="connsiteY233" fmla="*/ 668243 h 1246421"/>
              <a:gd name="connsiteX234" fmla="*/ 8824162 w 9140947"/>
              <a:gd name="connsiteY234" fmla="*/ 669851 h 1246421"/>
              <a:gd name="connsiteX235" fmla="*/ 8957898 w 9140947"/>
              <a:gd name="connsiteY235" fmla="*/ 738203 h 1246421"/>
              <a:gd name="connsiteX236" fmla="*/ 8766961 w 9140947"/>
              <a:gd name="connsiteY236" fmla="*/ 862041 h 1246421"/>
              <a:gd name="connsiteX237" fmla="*/ 8649338 w 9140947"/>
              <a:gd name="connsiteY237" fmla="*/ 856412 h 1246421"/>
              <a:gd name="connsiteX238" fmla="*/ 8479348 w 9140947"/>
              <a:gd name="connsiteY238" fmla="*/ 808967 h 1246421"/>
              <a:gd name="connsiteX239" fmla="*/ 8479348 w 9140947"/>
              <a:gd name="connsiteY239" fmla="*/ 953713 h 1246421"/>
              <a:gd name="connsiteX240" fmla="*/ 8485794 w 9140947"/>
              <a:gd name="connsiteY240" fmla="*/ 956126 h 1246421"/>
              <a:gd name="connsiteX241" fmla="*/ 8646115 w 9140947"/>
              <a:gd name="connsiteY241" fmla="*/ 985879 h 1246421"/>
              <a:gd name="connsiteX242" fmla="*/ 8866055 w 9140947"/>
              <a:gd name="connsiteY242" fmla="*/ 985879 h 1246421"/>
              <a:gd name="connsiteX243" fmla="*/ 9012680 w 9140947"/>
              <a:gd name="connsiteY243" fmla="*/ 951301 h 1246421"/>
              <a:gd name="connsiteX244" fmla="*/ 9108552 w 9140947"/>
              <a:gd name="connsiteY244" fmla="*/ 878124 h 1246421"/>
              <a:gd name="connsiteX245" fmla="*/ 9139972 w 9140947"/>
              <a:gd name="connsiteY245" fmla="*/ 755894 h 1246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</a:cxnLst>
            <a:rect l="l" t="t" r="r" b="b"/>
            <a:pathLst>
              <a:path w="9140947" h="1246421">
                <a:moveTo>
                  <a:pt x="1550049" y="0"/>
                </a:moveTo>
                <a:cubicBezTo>
                  <a:pt x="787109" y="0"/>
                  <a:pt x="153071" y="221943"/>
                  <a:pt x="24169" y="513847"/>
                </a:cubicBezTo>
                <a:cubicBezTo>
                  <a:pt x="8056" y="550034"/>
                  <a:pt x="0" y="586220"/>
                  <a:pt x="0" y="624015"/>
                </a:cubicBezTo>
                <a:cubicBezTo>
                  <a:pt x="0" y="661809"/>
                  <a:pt x="8862" y="697996"/>
                  <a:pt x="24975" y="733378"/>
                </a:cubicBezTo>
                <a:cubicBezTo>
                  <a:pt x="25780" y="734182"/>
                  <a:pt x="25780" y="735790"/>
                  <a:pt x="26586" y="736595"/>
                </a:cubicBezTo>
                <a:cubicBezTo>
                  <a:pt x="27392" y="739007"/>
                  <a:pt x="29003" y="741419"/>
                  <a:pt x="29809" y="743832"/>
                </a:cubicBezTo>
                <a:cubicBezTo>
                  <a:pt x="168379" y="1030107"/>
                  <a:pt x="796777" y="1246421"/>
                  <a:pt x="1550049" y="1246421"/>
                </a:cubicBezTo>
                <a:cubicBezTo>
                  <a:pt x="2405638" y="1246421"/>
                  <a:pt x="3100098" y="967384"/>
                  <a:pt x="3100098" y="623211"/>
                </a:cubicBezTo>
                <a:cubicBezTo>
                  <a:pt x="3100098" y="279037"/>
                  <a:pt x="2406443" y="0"/>
                  <a:pt x="1550049" y="0"/>
                </a:cubicBezTo>
                <a:close/>
                <a:moveTo>
                  <a:pt x="1435648" y="132684"/>
                </a:moveTo>
                <a:cubicBezTo>
                  <a:pt x="1489626" y="183345"/>
                  <a:pt x="1456595" y="294316"/>
                  <a:pt x="1352668" y="447907"/>
                </a:cubicBezTo>
                <a:cubicBezTo>
                  <a:pt x="1237461" y="617582"/>
                  <a:pt x="1126283" y="710862"/>
                  <a:pt x="994964" y="744636"/>
                </a:cubicBezTo>
                <a:lnTo>
                  <a:pt x="1280966" y="102930"/>
                </a:lnTo>
                <a:cubicBezTo>
                  <a:pt x="1280966" y="102930"/>
                  <a:pt x="1281771" y="102930"/>
                  <a:pt x="1281771" y="102930"/>
                </a:cubicBezTo>
                <a:cubicBezTo>
                  <a:pt x="1355084" y="98910"/>
                  <a:pt x="1404228" y="103734"/>
                  <a:pt x="1435648" y="132684"/>
                </a:cubicBezTo>
                <a:close/>
                <a:moveTo>
                  <a:pt x="2084993" y="757502"/>
                </a:moveTo>
                <a:cubicBezTo>
                  <a:pt x="2081771" y="755090"/>
                  <a:pt x="2080159" y="751873"/>
                  <a:pt x="2080159" y="747853"/>
                </a:cubicBezTo>
                <a:cubicBezTo>
                  <a:pt x="2080159" y="742224"/>
                  <a:pt x="2084188" y="737399"/>
                  <a:pt x="2089021" y="736595"/>
                </a:cubicBezTo>
                <a:lnTo>
                  <a:pt x="2217924" y="710058"/>
                </a:lnTo>
                <a:cubicBezTo>
                  <a:pt x="2221146" y="709254"/>
                  <a:pt x="2223563" y="706841"/>
                  <a:pt x="2225174" y="703625"/>
                </a:cubicBezTo>
                <a:lnTo>
                  <a:pt x="2245315" y="640902"/>
                </a:lnTo>
                <a:cubicBezTo>
                  <a:pt x="2246927" y="635273"/>
                  <a:pt x="2242898" y="629644"/>
                  <a:pt x="2237259" y="628840"/>
                </a:cubicBezTo>
                <a:lnTo>
                  <a:pt x="1996373" y="615169"/>
                </a:lnTo>
                <a:cubicBezTo>
                  <a:pt x="1988317" y="614365"/>
                  <a:pt x="1980260" y="616777"/>
                  <a:pt x="1973009" y="621602"/>
                </a:cubicBezTo>
                <a:lnTo>
                  <a:pt x="1876333" y="687542"/>
                </a:lnTo>
                <a:cubicBezTo>
                  <a:pt x="1859414" y="698800"/>
                  <a:pt x="1850552" y="719708"/>
                  <a:pt x="1854580" y="739811"/>
                </a:cubicBezTo>
                <a:cubicBezTo>
                  <a:pt x="1881972" y="884557"/>
                  <a:pt x="1828800" y="963363"/>
                  <a:pt x="1550855" y="997941"/>
                </a:cubicBezTo>
                <a:cubicBezTo>
                  <a:pt x="1172204" y="1044581"/>
                  <a:pt x="882174" y="1003570"/>
                  <a:pt x="795971" y="988291"/>
                </a:cubicBezTo>
                <a:lnTo>
                  <a:pt x="792749" y="987487"/>
                </a:lnTo>
                <a:cubicBezTo>
                  <a:pt x="779858" y="985075"/>
                  <a:pt x="767774" y="992312"/>
                  <a:pt x="762134" y="1003570"/>
                </a:cubicBezTo>
                <a:lnTo>
                  <a:pt x="734743" y="1064685"/>
                </a:lnTo>
                <a:cubicBezTo>
                  <a:pt x="449546" y="977033"/>
                  <a:pt x="251359" y="845154"/>
                  <a:pt x="203827" y="693171"/>
                </a:cubicBezTo>
                <a:cubicBezTo>
                  <a:pt x="203827" y="692367"/>
                  <a:pt x="203827" y="692367"/>
                  <a:pt x="203827" y="691563"/>
                </a:cubicBezTo>
                <a:cubicBezTo>
                  <a:pt x="202215" y="687542"/>
                  <a:pt x="201410" y="682717"/>
                  <a:pt x="199798" y="678696"/>
                </a:cubicBezTo>
                <a:cubicBezTo>
                  <a:pt x="199798" y="678696"/>
                  <a:pt x="199798" y="677892"/>
                  <a:pt x="199798" y="677892"/>
                </a:cubicBezTo>
                <a:cubicBezTo>
                  <a:pt x="194965" y="659397"/>
                  <a:pt x="192548" y="640902"/>
                  <a:pt x="192548" y="621602"/>
                </a:cubicBezTo>
                <a:cubicBezTo>
                  <a:pt x="192548" y="369906"/>
                  <a:pt x="604229" y="157612"/>
                  <a:pt x="1167371" y="90868"/>
                </a:cubicBezTo>
                <a:cubicBezTo>
                  <a:pt x="1168176" y="90868"/>
                  <a:pt x="1168982" y="90868"/>
                  <a:pt x="1168982" y="90868"/>
                </a:cubicBezTo>
                <a:cubicBezTo>
                  <a:pt x="1168982" y="90868"/>
                  <a:pt x="880563" y="737399"/>
                  <a:pt x="831419" y="846762"/>
                </a:cubicBezTo>
                <a:cubicBezTo>
                  <a:pt x="828197" y="853999"/>
                  <a:pt x="833031" y="862845"/>
                  <a:pt x="841893" y="862845"/>
                </a:cubicBezTo>
                <a:lnTo>
                  <a:pt x="858005" y="863649"/>
                </a:lnTo>
                <a:cubicBezTo>
                  <a:pt x="1027189" y="869278"/>
                  <a:pt x="1231822" y="875711"/>
                  <a:pt x="1487209" y="810576"/>
                </a:cubicBezTo>
                <a:cubicBezTo>
                  <a:pt x="1758710" y="741419"/>
                  <a:pt x="1963342" y="543600"/>
                  <a:pt x="2042294" y="400463"/>
                </a:cubicBezTo>
                <a:cubicBezTo>
                  <a:pt x="2122053" y="254109"/>
                  <a:pt x="2076131" y="142333"/>
                  <a:pt x="2067269" y="103734"/>
                </a:cubicBezTo>
                <a:cubicBezTo>
                  <a:pt x="2568376" y="182540"/>
                  <a:pt x="2888215" y="381968"/>
                  <a:pt x="2895466" y="614365"/>
                </a:cubicBezTo>
                <a:cubicBezTo>
                  <a:pt x="2893855" y="661005"/>
                  <a:pt x="2881770" y="706037"/>
                  <a:pt x="2859212" y="749461"/>
                </a:cubicBezTo>
                <a:cubicBezTo>
                  <a:pt x="2764952" y="911094"/>
                  <a:pt x="2498286" y="1044581"/>
                  <a:pt x="2142194" y="1116150"/>
                </a:cubicBezTo>
                <a:cubicBezTo>
                  <a:pt x="2282375" y="959342"/>
                  <a:pt x="2172808" y="816205"/>
                  <a:pt x="2084993" y="757502"/>
                </a:cubicBezTo>
                <a:close/>
                <a:moveTo>
                  <a:pt x="7908956" y="264563"/>
                </a:moveTo>
                <a:lnTo>
                  <a:pt x="7585089" y="981054"/>
                </a:lnTo>
                <a:lnTo>
                  <a:pt x="7752662" y="981054"/>
                </a:lnTo>
                <a:lnTo>
                  <a:pt x="7818724" y="829875"/>
                </a:lnTo>
                <a:lnTo>
                  <a:pt x="8160316" y="829071"/>
                </a:lnTo>
                <a:lnTo>
                  <a:pt x="8227183" y="981054"/>
                </a:lnTo>
                <a:lnTo>
                  <a:pt x="8394756" y="981054"/>
                </a:lnTo>
                <a:lnTo>
                  <a:pt x="8070889" y="264563"/>
                </a:lnTo>
                <a:lnTo>
                  <a:pt x="7908956" y="264563"/>
                </a:lnTo>
                <a:lnTo>
                  <a:pt x="7908956" y="264563"/>
                </a:lnTo>
                <a:close/>
                <a:moveTo>
                  <a:pt x="7989520" y="413329"/>
                </a:moveTo>
                <a:lnTo>
                  <a:pt x="8114394" y="706841"/>
                </a:lnTo>
                <a:lnTo>
                  <a:pt x="7867868" y="706841"/>
                </a:lnTo>
                <a:lnTo>
                  <a:pt x="7989520" y="413329"/>
                </a:lnTo>
                <a:close/>
                <a:moveTo>
                  <a:pt x="7502914" y="725337"/>
                </a:moveTo>
                <a:cubicBezTo>
                  <a:pt x="7498080" y="702821"/>
                  <a:pt x="7485190" y="682717"/>
                  <a:pt x="7466660" y="663418"/>
                </a:cubicBezTo>
                <a:cubicBezTo>
                  <a:pt x="7450547" y="647335"/>
                  <a:pt x="7428795" y="633664"/>
                  <a:pt x="7403821" y="624819"/>
                </a:cubicBezTo>
                <a:cubicBezTo>
                  <a:pt x="7378040" y="615169"/>
                  <a:pt x="7353871" y="609540"/>
                  <a:pt x="7330508" y="607128"/>
                </a:cubicBezTo>
                <a:lnTo>
                  <a:pt x="7330508" y="603107"/>
                </a:lnTo>
                <a:cubicBezTo>
                  <a:pt x="7332118" y="603107"/>
                  <a:pt x="7336147" y="602303"/>
                  <a:pt x="7342592" y="601499"/>
                </a:cubicBezTo>
                <a:cubicBezTo>
                  <a:pt x="7349843" y="599890"/>
                  <a:pt x="7357899" y="598282"/>
                  <a:pt x="7367567" y="595066"/>
                </a:cubicBezTo>
                <a:cubicBezTo>
                  <a:pt x="7377235" y="591849"/>
                  <a:pt x="7387708" y="587828"/>
                  <a:pt x="7398181" y="581395"/>
                </a:cubicBezTo>
                <a:cubicBezTo>
                  <a:pt x="7408654" y="574962"/>
                  <a:pt x="7419128" y="568529"/>
                  <a:pt x="7428795" y="559683"/>
                </a:cubicBezTo>
                <a:cubicBezTo>
                  <a:pt x="7439269" y="550034"/>
                  <a:pt x="7448936" y="536363"/>
                  <a:pt x="7457798" y="517868"/>
                </a:cubicBezTo>
                <a:cubicBezTo>
                  <a:pt x="7467466" y="499373"/>
                  <a:pt x="7471494" y="476052"/>
                  <a:pt x="7471494" y="447103"/>
                </a:cubicBezTo>
                <a:cubicBezTo>
                  <a:pt x="7471494" y="424587"/>
                  <a:pt x="7468272" y="404484"/>
                  <a:pt x="7462632" y="387597"/>
                </a:cubicBezTo>
                <a:cubicBezTo>
                  <a:pt x="7456992" y="370710"/>
                  <a:pt x="7450547" y="356235"/>
                  <a:pt x="7442491" y="344977"/>
                </a:cubicBezTo>
                <a:cubicBezTo>
                  <a:pt x="7434435" y="333719"/>
                  <a:pt x="7427184" y="324069"/>
                  <a:pt x="7419128" y="317636"/>
                </a:cubicBezTo>
                <a:cubicBezTo>
                  <a:pt x="7411071" y="311203"/>
                  <a:pt x="7405432" y="306378"/>
                  <a:pt x="7401404" y="303162"/>
                </a:cubicBezTo>
                <a:cubicBezTo>
                  <a:pt x="7376429" y="286275"/>
                  <a:pt x="7346620" y="275821"/>
                  <a:pt x="7312783" y="271800"/>
                </a:cubicBezTo>
                <a:cubicBezTo>
                  <a:pt x="7278947" y="267779"/>
                  <a:pt x="7244304" y="266171"/>
                  <a:pt x="7208050" y="266171"/>
                </a:cubicBezTo>
                <a:lnTo>
                  <a:pt x="6804425" y="266171"/>
                </a:lnTo>
                <a:lnTo>
                  <a:pt x="6804425" y="983466"/>
                </a:lnTo>
                <a:lnTo>
                  <a:pt x="7215301" y="983466"/>
                </a:lnTo>
                <a:cubicBezTo>
                  <a:pt x="7234636" y="983466"/>
                  <a:pt x="7254777" y="982662"/>
                  <a:pt x="7277335" y="981858"/>
                </a:cubicBezTo>
                <a:cubicBezTo>
                  <a:pt x="7299893" y="981054"/>
                  <a:pt x="7321645" y="978642"/>
                  <a:pt x="7343398" y="974621"/>
                </a:cubicBezTo>
                <a:cubicBezTo>
                  <a:pt x="7365150" y="970600"/>
                  <a:pt x="7385291" y="964971"/>
                  <a:pt x="7405432" y="957734"/>
                </a:cubicBezTo>
                <a:cubicBezTo>
                  <a:pt x="7424767" y="950497"/>
                  <a:pt x="7441686" y="940043"/>
                  <a:pt x="7456187" y="927176"/>
                </a:cubicBezTo>
                <a:cubicBezTo>
                  <a:pt x="7471494" y="913506"/>
                  <a:pt x="7483579" y="895011"/>
                  <a:pt x="7494052" y="871691"/>
                </a:cubicBezTo>
                <a:cubicBezTo>
                  <a:pt x="7504525" y="848370"/>
                  <a:pt x="7509359" y="820225"/>
                  <a:pt x="7509359" y="787256"/>
                </a:cubicBezTo>
                <a:cubicBezTo>
                  <a:pt x="7510970" y="767152"/>
                  <a:pt x="7508554" y="747049"/>
                  <a:pt x="7502914" y="725337"/>
                </a:cubicBezTo>
                <a:close/>
                <a:moveTo>
                  <a:pt x="6965553" y="394834"/>
                </a:moveTo>
                <a:lnTo>
                  <a:pt x="7193549" y="394834"/>
                </a:lnTo>
                <a:cubicBezTo>
                  <a:pt x="7209662" y="394834"/>
                  <a:pt x="7225775" y="395638"/>
                  <a:pt x="7241081" y="397246"/>
                </a:cubicBezTo>
                <a:cubicBezTo>
                  <a:pt x="7256389" y="398855"/>
                  <a:pt x="7269279" y="403680"/>
                  <a:pt x="7280558" y="410917"/>
                </a:cubicBezTo>
                <a:cubicBezTo>
                  <a:pt x="7288614" y="416546"/>
                  <a:pt x="7295059" y="423783"/>
                  <a:pt x="7300699" y="433433"/>
                </a:cubicBezTo>
                <a:cubicBezTo>
                  <a:pt x="7306338" y="443083"/>
                  <a:pt x="7309561" y="455145"/>
                  <a:pt x="7309561" y="471228"/>
                </a:cubicBezTo>
                <a:cubicBezTo>
                  <a:pt x="7309561" y="486506"/>
                  <a:pt x="7307144" y="499373"/>
                  <a:pt x="7301504" y="509022"/>
                </a:cubicBezTo>
                <a:cubicBezTo>
                  <a:pt x="7296671" y="518672"/>
                  <a:pt x="7291031" y="525909"/>
                  <a:pt x="7285392" y="530734"/>
                </a:cubicBezTo>
                <a:cubicBezTo>
                  <a:pt x="7273307" y="540384"/>
                  <a:pt x="7259611" y="546817"/>
                  <a:pt x="7241887" y="549229"/>
                </a:cubicBezTo>
                <a:cubicBezTo>
                  <a:pt x="7224163" y="551642"/>
                  <a:pt x="7204828" y="553250"/>
                  <a:pt x="7183075" y="553250"/>
                </a:cubicBezTo>
                <a:lnTo>
                  <a:pt x="6965553" y="553250"/>
                </a:lnTo>
                <a:lnTo>
                  <a:pt x="6965553" y="394834"/>
                </a:lnTo>
                <a:close/>
                <a:moveTo>
                  <a:pt x="7328896" y="808163"/>
                </a:moveTo>
                <a:cubicBezTo>
                  <a:pt x="7321645" y="819421"/>
                  <a:pt x="7312783" y="828267"/>
                  <a:pt x="7303921" y="833896"/>
                </a:cubicBezTo>
                <a:cubicBezTo>
                  <a:pt x="7302310" y="835504"/>
                  <a:pt x="7295059" y="838721"/>
                  <a:pt x="7282169" y="842741"/>
                </a:cubicBezTo>
                <a:cubicBezTo>
                  <a:pt x="7269279" y="847566"/>
                  <a:pt x="7247526" y="849175"/>
                  <a:pt x="7217718" y="849175"/>
                </a:cubicBezTo>
                <a:lnTo>
                  <a:pt x="6965553" y="849175"/>
                </a:lnTo>
                <a:lnTo>
                  <a:pt x="6965553" y="674676"/>
                </a:lnTo>
                <a:lnTo>
                  <a:pt x="7215301" y="674676"/>
                </a:lnTo>
                <a:cubicBezTo>
                  <a:pt x="7219329" y="674676"/>
                  <a:pt x="7224969" y="674676"/>
                  <a:pt x="7233025" y="675480"/>
                </a:cubicBezTo>
                <a:cubicBezTo>
                  <a:pt x="7241081" y="676284"/>
                  <a:pt x="7249138" y="676284"/>
                  <a:pt x="7258000" y="677088"/>
                </a:cubicBezTo>
                <a:cubicBezTo>
                  <a:pt x="7266056" y="677892"/>
                  <a:pt x="7274918" y="679501"/>
                  <a:pt x="7282975" y="681913"/>
                </a:cubicBezTo>
                <a:cubicBezTo>
                  <a:pt x="7291031" y="684325"/>
                  <a:pt x="7298282" y="686738"/>
                  <a:pt x="7304727" y="689954"/>
                </a:cubicBezTo>
                <a:cubicBezTo>
                  <a:pt x="7312783" y="694779"/>
                  <a:pt x="7320840" y="702821"/>
                  <a:pt x="7328896" y="714079"/>
                </a:cubicBezTo>
                <a:cubicBezTo>
                  <a:pt x="7336953" y="725337"/>
                  <a:pt x="7340981" y="741419"/>
                  <a:pt x="7340981" y="761523"/>
                </a:cubicBezTo>
                <a:cubicBezTo>
                  <a:pt x="7340175" y="780822"/>
                  <a:pt x="7336953" y="796101"/>
                  <a:pt x="7328896" y="808163"/>
                </a:cubicBezTo>
                <a:close/>
                <a:moveTo>
                  <a:pt x="5003017" y="725337"/>
                </a:moveTo>
                <a:cubicBezTo>
                  <a:pt x="4998183" y="702821"/>
                  <a:pt x="4985293" y="682717"/>
                  <a:pt x="4966763" y="663418"/>
                </a:cubicBezTo>
                <a:cubicBezTo>
                  <a:pt x="4950650" y="647335"/>
                  <a:pt x="4928898" y="633664"/>
                  <a:pt x="4903924" y="624819"/>
                </a:cubicBezTo>
                <a:cubicBezTo>
                  <a:pt x="4878143" y="615169"/>
                  <a:pt x="4853974" y="609540"/>
                  <a:pt x="4830610" y="607128"/>
                </a:cubicBezTo>
                <a:lnTo>
                  <a:pt x="4830610" y="603107"/>
                </a:lnTo>
                <a:cubicBezTo>
                  <a:pt x="4832221" y="603107"/>
                  <a:pt x="4836250" y="602303"/>
                  <a:pt x="4842695" y="601499"/>
                </a:cubicBezTo>
                <a:cubicBezTo>
                  <a:pt x="4849946" y="599890"/>
                  <a:pt x="4858002" y="598282"/>
                  <a:pt x="4867670" y="595066"/>
                </a:cubicBezTo>
                <a:cubicBezTo>
                  <a:pt x="4877338" y="591849"/>
                  <a:pt x="4887811" y="587828"/>
                  <a:pt x="4898284" y="581395"/>
                </a:cubicBezTo>
                <a:cubicBezTo>
                  <a:pt x="4908757" y="574962"/>
                  <a:pt x="4919230" y="568529"/>
                  <a:pt x="4928898" y="559683"/>
                </a:cubicBezTo>
                <a:cubicBezTo>
                  <a:pt x="4939371" y="550034"/>
                  <a:pt x="4949039" y="536363"/>
                  <a:pt x="4957901" y="517868"/>
                </a:cubicBezTo>
                <a:cubicBezTo>
                  <a:pt x="4967569" y="499373"/>
                  <a:pt x="4971597" y="476052"/>
                  <a:pt x="4971597" y="447103"/>
                </a:cubicBezTo>
                <a:cubicBezTo>
                  <a:pt x="4971597" y="424587"/>
                  <a:pt x="4968375" y="404484"/>
                  <a:pt x="4962735" y="387597"/>
                </a:cubicBezTo>
                <a:cubicBezTo>
                  <a:pt x="4957095" y="370710"/>
                  <a:pt x="4950650" y="356235"/>
                  <a:pt x="4942594" y="344977"/>
                </a:cubicBezTo>
                <a:cubicBezTo>
                  <a:pt x="4934538" y="333719"/>
                  <a:pt x="4927287" y="324069"/>
                  <a:pt x="4919230" y="317636"/>
                </a:cubicBezTo>
                <a:cubicBezTo>
                  <a:pt x="4911174" y="311203"/>
                  <a:pt x="4905535" y="306378"/>
                  <a:pt x="4901507" y="303162"/>
                </a:cubicBezTo>
                <a:cubicBezTo>
                  <a:pt x="4876532" y="286275"/>
                  <a:pt x="4846723" y="275821"/>
                  <a:pt x="4812886" y="271800"/>
                </a:cubicBezTo>
                <a:cubicBezTo>
                  <a:pt x="4779050" y="267779"/>
                  <a:pt x="4744407" y="266171"/>
                  <a:pt x="4708153" y="266171"/>
                </a:cubicBezTo>
                <a:lnTo>
                  <a:pt x="4304528" y="266171"/>
                </a:lnTo>
                <a:lnTo>
                  <a:pt x="4304528" y="983466"/>
                </a:lnTo>
                <a:lnTo>
                  <a:pt x="4715404" y="983466"/>
                </a:lnTo>
                <a:cubicBezTo>
                  <a:pt x="4734739" y="983466"/>
                  <a:pt x="4754880" y="982662"/>
                  <a:pt x="4777438" y="981858"/>
                </a:cubicBezTo>
                <a:cubicBezTo>
                  <a:pt x="4799996" y="981054"/>
                  <a:pt x="4821748" y="978642"/>
                  <a:pt x="4843501" y="974621"/>
                </a:cubicBezTo>
                <a:cubicBezTo>
                  <a:pt x="4865253" y="970600"/>
                  <a:pt x="4885394" y="964971"/>
                  <a:pt x="4905535" y="957734"/>
                </a:cubicBezTo>
                <a:cubicBezTo>
                  <a:pt x="4924870" y="950497"/>
                  <a:pt x="4941789" y="940043"/>
                  <a:pt x="4956290" y="927176"/>
                </a:cubicBezTo>
                <a:cubicBezTo>
                  <a:pt x="4971597" y="913506"/>
                  <a:pt x="4983681" y="895011"/>
                  <a:pt x="4994155" y="871691"/>
                </a:cubicBezTo>
                <a:cubicBezTo>
                  <a:pt x="5004628" y="848370"/>
                  <a:pt x="5009462" y="820225"/>
                  <a:pt x="5009462" y="787256"/>
                </a:cubicBezTo>
                <a:cubicBezTo>
                  <a:pt x="5010268" y="767152"/>
                  <a:pt x="5007851" y="747049"/>
                  <a:pt x="5003017" y="725337"/>
                </a:cubicBezTo>
                <a:close/>
                <a:moveTo>
                  <a:pt x="4464850" y="394834"/>
                </a:moveTo>
                <a:lnTo>
                  <a:pt x="4692846" y="394834"/>
                </a:lnTo>
                <a:cubicBezTo>
                  <a:pt x="4708959" y="394834"/>
                  <a:pt x="4725072" y="395638"/>
                  <a:pt x="4740379" y="397246"/>
                </a:cubicBezTo>
                <a:cubicBezTo>
                  <a:pt x="4755686" y="398855"/>
                  <a:pt x="4768576" y="403680"/>
                  <a:pt x="4779855" y="410917"/>
                </a:cubicBezTo>
                <a:cubicBezTo>
                  <a:pt x="4787911" y="416546"/>
                  <a:pt x="4794356" y="423783"/>
                  <a:pt x="4799996" y="433433"/>
                </a:cubicBezTo>
                <a:cubicBezTo>
                  <a:pt x="4805635" y="443083"/>
                  <a:pt x="4808858" y="455145"/>
                  <a:pt x="4808858" y="471228"/>
                </a:cubicBezTo>
                <a:cubicBezTo>
                  <a:pt x="4808858" y="486506"/>
                  <a:pt x="4806441" y="499373"/>
                  <a:pt x="4800802" y="509022"/>
                </a:cubicBezTo>
                <a:cubicBezTo>
                  <a:pt x="4795968" y="518672"/>
                  <a:pt x="4790328" y="525909"/>
                  <a:pt x="4784689" y="530734"/>
                </a:cubicBezTo>
                <a:cubicBezTo>
                  <a:pt x="4772604" y="540384"/>
                  <a:pt x="4758909" y="546817"/>
                  <a:pt x="4741184" y="549229"/>
                </a:cubicBezTo>
                <a:cubicBezTo>
                  <a:pt x="4723460" y="551642"/>
                  <a:pt x="4704125" y="553250"/>
                  <a:pt x="4682373" y="553250"/>
                </a:cubicBezTo>
                <a:lnTo>
                  <a:pt x="4464850" y="553250"/>
                </a:lnTo>
                <a:lnTo>
                  <a:pt x="4464850" y="394834"/>
                </a:lnTo>
                <a:close/>
                <a:moveTo>
                  <a:pt x="4828193" y="808163"/>
                </a:moveTo>
                <a:cubicBezTo>
                  <a:pt x="4820943" y="819421"/>
                  <a:pt x="4812081" y="828267"/>
                  <a:pt x="4803219" y="833896"/>
                </a:cubicBezTo>
                <a:cubicBezTo>
                  <a:pt x="4801607" y="835504"/>
                  <a:pt x="4794356" y="838721"/>
                  <a:pt x="4781466" y="842741"/>
                </a:cubicBezTo>
                <a:cubicBezTo>
                  <a:pt x="4768576" y="847566"/>
                  <a:pt x="4746824" y="849175"/>
                  <a:pt x="4717015" y="849175"/>
                </a:cubicBezTo>
                <a:lnTo>
                  <a:pt x="4464850" y="849175"/>
                </a:lnTo>
                <a:lnTo>
                  <a:pt x="4464850" y="674676"/>
                </a:lnTo>
                <a:lnTo>
                  <a:pt x="4714598" y="674676"/>
                </a:lnTo>
                <a:cubicBezTo>
                  <a:pt x="4718627" y="674676"/>
                  <a:pt x="4724266" y="674676"/>
                  <a:pt x="4732323" y="675480"/>
                </a:cubicBezTo>
                <a:cubicBezTo>
                  <a:pt x="4740379" y="676284"/>
                  <a:pt x="4748435" y="676284"/>
                  <a:pt x="4757297" y="677088"/>
                </a:cubicBezTo>
                <a:cubicBezTo>
                  <a:pt x="4765354" y="677892"/>
                  <a:pt x="4774215" y="679501"/>
                  <a:pt x="4782272" y="681913"/>
                </a:cubicBezTo>
                <a:cubicBezTo>
                  <a:pt x="4790328" y="684325"/>
                  <a:pt x="4797579" y="686738"/>
                  <a:pt x="4804024" y="689954"/>
                </a:cubicBezTo>
                <a:cubicBezTo>
                  <a:pt x="4812081" y="694779"/>
                  <a:pt x="4820137" y="702821"/>
                  <a:pt x="4828193" y="714079"/>
                </a:cubicBezTo>
                <a:cubicBezTo>
                  <a:pt x="4836250" y="725337"/>
                  <a:pt x="4840278" y="741419"/>
                  <a:pt x="4840278" y="761523"/>
                </a:cubicBezTo>
                <a:cubicBezTo>
                  <a:pt x="4839472" y="780822"/>
                  <a:pt x="4836250" y="796101"/>
                  <a:pt x="4828193" y="808163"/>
                </a:cubicBezTo>
                <a:close/>
                <a:moveTo>
                  <a:pt x="6241284" y="244459"/>
                </a:moveTo>
                <a:cubicBezTo>
                  <a:pt x="6366158" y="244459"/>
                  <a:pt x="6468474" y="279037"/>
                  <a:pt x="6549038" y="348998"/>
                </a:cubicBezTo>
                <a:cubicBezTo>
                  <a:pt x="6622351" y="417350"/>
                  <a:pt x="6658605" y="509022"/>
                  <a:pt x="6658605" y="623211"/>
                </a:cubicBezTo>
                <a:cubicBezTo>
                  <a:pt x="6658605" y="737399"/>
                  <a:pt x="6622351" y="829071"/>
                  <a:pt x="6549038" y="897423"/>
                </a:cubicBezTo>
                <a:cubicBezTo>
                  <a:pt x="6472502" y="967384"/>
                  <a:pt x="6370186" y="1001962"/>
                  <a:pt x="6241284" y="1001962"/>
                </a:cubicBezTo>
                <a:cubicBezTo>
                  <a:pt x="6112382" y="1001962"/>
                  <a:pt x="6010065" y="967384"/>
                  <a:pt x="5933530" y="897423"/>
                </a:cubicBezTo>
                <a:cubicBezTo>
                  <a:pt x="5859411" y="828267"/>
                  <a:pt x="5822352" y="736595"/>
                  <a:pt x="5822352" y="623211"/>
                </a:cubicBezTo>
                <a:cubicBezTo>
                  <a:pt x="5822352" y="509826"/>
                  <a:pt x="5859411" y="417350"/>
                  <a:pt x="5933530" y="348998"/>
                </a:cubicBezTo>
                <a:cubicBezTo>
                  <a:pt x="6010065" y="279037"/>
                  <a:pt x="6112382" y="244459"/>
                  <a:pt x="6241284" y="244459"/>
                </a:cubicBezTo>
                <a:close/>
                <a:moveTo>
                  <a:pt x="6240478" y="387597"/>
                </a:moveTo>
                <a:cubicBezTo>
                  <a:pt x="6171193" y="387597"/>
                  <a:pt x="6115604" y="406896"/>
                  <a:pt x="6072905" y="444691"/>
                </a:cubicBezTo>
                <a:cubicBezTo>
                  <a:pt x="6026984" y="487310"/>
                  <a:pt x="6003620" y="546817"/>
                  <a:pt x="6003620" y="623211"/>
                </a:cubicBezTo>
                <a:cubicBezTo>
                  <a:pt x="6003620" y="699604"/>
                  <a:pt x="6026984" y="758307"/>
                  <a:pt x="6072905" y="800926"/>
                </a:cubicBezTo>
                <a:cubicBezTo>
                  <a:pt x="6114798" y="839525"/>
                  <a:pt x="6170388" y="858824"/>
                  <a:pt x="6240478" y="858824"/>
                </a:cubicBezTo>
                <a:cubicBezTo>
                  <a:pt x="6309763" y="858824"/>
                  <a:pt x="6365352" y="839525"/>
                  <a:pt x="6408857" y="800926"/>
                </a:cubicBezTo>
                <a:cubicBezTo>
                  <a:pt x="6454778" y="758307"/>
                  <a:pt x="6477336" y="698800"/>
                  <a:pt x="6477336" y="623211"/>
                </a:cubicBezTo>
                <a:cubicBezTo>
                  <a:pt x="6477336" y="546013"/>
                  <a:pt x="6454778" y="486506"/>
                  <a:pt x="6408857" y="444691"/>
                </a:cubicBezTo>
                <a:cubicBezTo>
                  <a:pt x="6366158" y="406092"/>
                  <a:pt x="6309763" y="387597"/>
                  <a:pt x="6240478" y="387597"/>
                </a:cubicBezTo>
                <a:close/>
                <a:moveTo>
                  <a:pt x="3722857" y="264563"/>
                </a:moveTo>
                <a:lnTo>
                  <a:pt x="3398184" y="981858"/>
                </a:lnTo>
                <a:lnTo>
                  <a:pt x="3565757" y="981858"/>
                </a:lnTo>
                <a:lnTo>
                  <a:pt x="3631820" y="830679"/>
                </a:lnTo>
                <a:lnTo>
                  <a:pt x="3973411" y="829875"/>
                </a:lnTo>
                <a:lnTo>
                  <a:pt x="4041084" y="981858"/>
                </a:lnTo>
                <a:lnTo>
                  <a:pt x="4208657" y="981858"/>
                </a:lnTo>
                <a:lnTo>
                  <a:pt x="3883985" y="264563"/>
                </a:lnTo>
                <a:cubicBezTo>
                  <a:pt x="3883985" y="264563"/>
                  <a:pt x="3722857" y="264563"/>
                  <a:pt x="3722857" y="264563"/>
                </a:cubicBezTo>
                <a:close/>
                <a:moveTo>
                  <a:pt x="3802615" y="413329"/>
                </a:moveTo>
                <a:lnTo>
                  <a:pt x="3927489" y="707646"/>
                </a:lnTo>
                <a:lnTo>
                  <a:pt x="3680158" y="707646"/>
                </a:lnTo>
                <a:lnTo>
                  <a:pt x="3802615" y="413329"/>
                </a:lnTo>
                <a:close/>
                <a:moveTo>
                  <a:pt x="5077941" y="264563"/>
                </a:moveTo>
                <a:lnTo>
                  <a:pt x="5077941" y="387597"/>
                </a:lnTo>
                <a:lnTo>
                  <a:pt x="5077941" y="394834"/>
                </a:lnTo>
                <a:lnTo>
                  <a:pt x="5336552" y="394834"/>
                </a:lnTo>
                <a:lnTo>
                  <a:pt x="5336552" y="981858"/>
                </a:lnTo>
                <a:lnTo>
                  <a:pt x="5496068" y="981858"/>
                </a:lnTo>
                <a:lnTo>
                  <a:pt x="5496068" y="394834"/>
                </a:lnTo>
                <a:lnTo>
                  <a:pt x="5753872" y="394834"/>
                </a:lnTo>
                <a:lnTo>
                  <a:pt x="5753872" y="387597"/>
                </a:lnTo>
                <a:lnTo>
                  <a:pt x="5753872" y="264563"/>
                </a:lnTo>
                <a:lnTo>
                  <a:pt x="5077941" y="264563"/>
                </a:lnTo>
                <a:close/>
                <a:moveTo>
                  <a:pt x="9139972" y="755894"/>
                </a:moveTo>
                <a:cubicBezTo>
                  <a:pt x="9136749" y="714079"/>
                  <a:pt x="9118220" y="671459"/>
                  <a:pt x="9080354" y="646531"/>
                </a:cubicBezTo>
                <a:cubicBezTo>
                  <a:pt x="9048934" y="626427"/>
                  <a:pt x="9013487" y="616777"/>
                  <a:pt x="8976427" y="611148"/>
                </a:cubicBezTo>
                <a:cubicBezTo>
                  <a:pt x="8976427" y="611148"/>
                  <a:pt x="8976427" y="611148"/>
                  <a:pt x="8975621" y="611148"/>
                </a:cubicBezTo>
                <a:lnTo>
                  <a:pt x="8975621" y="609540"/>
                </a:lnTo>
                <a:cubicBezTo>
                  <a:pt x="9001402" y="603107"/>
                  <a:pt x="9045712" y="587828"/>
                  <a:pt x="9077938" y="552446"/>
                </a:cubicBezTo>
                <a:cubicBezTo>
                  <a:pt x="9077938" y="552446"/>
                  <a:pt x="9077938" y="552446"/>
                  <a:pt x="9078743" y="551642"/>
                </a:cubicBezTo>
                <a:cubicBezTo>
                  <a:pt x="9078743" y="551642"/>
                  <a:pt x="9078743" y="551642"/>
                  <a:pt x="9078743" y="551642"/>
                </a:cubicBezTo>
                <a:lnTo>
                  <a:pt x="9078743" y="551642"/>
                </a:lnTo>
                <a:cubicBezTo>
                  <a:pt x="9085188" y="545209"/>
                  <a:pt x="9090828" y="537167"/>
                  <a:pt x="9095662" y="529126"/>
                </a:cubicBezTo>
                <a:cubicBezTo>
                  <a:pt x="9122248" y="484898"/>
                  <a:pt x="9123054" y="438258"/>
                  <a:pt x="9107746" y="390813"/>
                </a:cubicBezTo>
                <a:cubicBezTo>
                  <a:pt x="9091633" y="340956"/>
                  <a:pt x="9052962" y="310399"/>
                  <a:pt x="9003013" y="290295"/>
                </a:cubicBezTo>
                <a:cubicBezTo>
                  <a:pt x="8949036" y="269388"/>
                  <a:pt x="8891835" y="262150"/>
                  <a:pt x="8833829" y="260542"/>
                </a:cubicBezTo>
                <a:cubicBezTo>
                  <a:pt x="8749237" y="258130"/>
                  <a:pt x="8664645" y="262150"/>
                  <a:pt x="8580858" y="275017"/>
                </a:cubicBezTo>
                <a:cubicBezTo>
                  <a:pt x="8555078" y="279037"/>
                  <a:pt x="8521241" y="283862"/>
                  <a:pt x="8495461" y="288687"/>
                </a:cubicBezTo>
                <a:lnTo>
                  <a:pt x="8495461" y="427804"/>
                </a:lnTo>
                <a:cubicBezTo>
                  <a:pt x="8584081" y="409309"/>
                  <a:pt x="8688814" y="386793"/>
                  <a:pt x="8824162" y="394834"/>
                </a:cubicBezTo>
                <a:cubicBezTo>
                  <a:pt x="8848331" y="396442"/>
                  <a:pt x="8878139" y="402875"/>
                  <a:pt x="8900697" y="411721"/>
                </a:cubicBezTo>
                <a:cubicBezTo>
                  <a:pt x="8941785" y="427804"/>
                  <a:pt x="8951452" y="480073"/>
                  <a:pt x="8929700" y="513847"/>
                </a:cubicBezTo>
                <a:cubicBezTo>
                  <a:pt x="8918421" y="530734"/>
                  <a:pt x="8900697" y="539580"/>
                  <a:pt x="8881362" y="545209"/>
                </a:cubicBezTo>
                <a:cubicBezTo>
                  <a:pt x="8848331" y="554858"/>
                  <a:pt x="8805632" y="557271"/>
                  <a:pt x="8770989" y="558075"/>
                </a:cubicBezTo>
                <a:cubicBezTo>
                  <a:pt x="8737958" y="558075"/>
                  <a:pt x="8683175" y="558075"/>
                  <a:pt x="8653366" y="558075"/>
                </a:cubicBezTo>
                <a:lnTo>
                  <a:pt x="8653366" y="620798"/>
                </a:lnTo>
                <a:lnTo>
                  <a:pt x="8653366" y="668243"/>
                </a:lnTo>
                <a:lnTo>
                  <a:pt x="8824162" y="669851"/>
                </a:lnTo>
                <a:cubicBezTo>
                  <a:pt x="8828190" y="669851"/>
                  <a:pt x="8936145" y="672263"/>
                  <a:pt x="8957898" y="738203"/>
                </a:cubicBezTo>
                <a:cubicBezTo>
                  <a:pt x="8968370" y="771173"/>
                  <a:pt x="8956286" y="860433"/>
                  <a:pt x="8766961" y="862041"/>
                </a:cubicBezTo>
                <a:cubicBezTo>
                  <a:pt x="8733930" y="862041"/>
                  <a:pt x="8694453" y="862041"/>
                  <a:pt x="8649338" y="856412"/>
                </a:cubicBezTo>
                <a:cubicBezTo>
                  <a:pt x="8561523" y="845154"/>
                  <a:pt x="8479348" y="808967"/>
                  <a:pt x="8479348" y="808967"/>
                </a:cubicBezTo>
                <a:lnTo>
                  <a:pt x="8479348" y="953713"/>
                </a:lnTo>
                <a:cubicBezTo>
                  <a:pt x="8480153" y="954517"/>
                  <a:pt x="8482571" y="955321"/>
                  <a:pt x="8485794" y="956126"/>
                </a:cubicBezTo>
                <a:cubicBezTo>
                  <a:pt x="8534937" y="973013"/>
                  <a:pt x="8594555" y="981054"/>
                  <a:pt x="8646115" y="985879"/>
                </a:cubicBezTo>
                <a:cubicBezTo>
                  <a:pt x="8719429" y="992312"/>
                  <a:pt x="8792742" y="993920"/>
                  <a:pt x="8866055" y="985879"/>
                </a:cubicBezTo>
                <a:cubicBezTo>
                  <a:pt x="8916810" y="980250"/>
                  <a:pt x="8965954" y="971404"/>
                  <a:pt x="9012680" y="951301"/>
                </a:cubicBezTo>
                <a:cubicBezTo>
                  <a:pt x="9051352" y="934414"/>
                  <a:pt x="9085188" y="911898"/>
                  <a:pt x="9108552" y="878124"/>
                </a:cubicBezTo>
                <a:cubicBezTo>
                  <a:pt x="9135944" y="841133"/>
                  <a:pt x="9144000" y="799318"/>
                  <a:pt x="9139972" y="755894"/>
                </a:cubicBezTo>
                <a:close/>
              </a:path>
            </a:pathLst>
          </a:custGeom>
          <a:solidFill>
            <a:schemeClr val="accent1"/>
          </a:solidFill>
          <a:ln w="8056" cap="flat">
            <a:noFill/>
            <a:prstDash val="solid"/>
            <a:miter/>
          </a:ln>
        </p:spPr>
        <p:txBody>
          <a:bodyPr rtlCol="0" anchor="ctr"/>
          <a:lstStyle/>
          <a:p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75262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701" r:id="rId3"/>
    <p:sldLayoutId id="2147483702" r:id="rId4"/>
    <p:sldLayoutId id="2147483677" r:id="rId5"/>
    <p:sldLayoutId id="2147483678" r:id="rId6"/>
    <p:sldLayoutId id="2147483699" r:id="rId7"/>
    <p:sldLayoutId id="2147483691" r:id="rId8"/>
    <p:sldLayoutId id="2147483700" r:id="rId9"/>
    <p:sldLayoutId id="2147483679" r:id="rId10"/>
    <p:sldLayoutId id="2147483692" r:id="rId11"/>
    <p:sldLayoutId id="2147483680" r:id="rId12"/>
    <p:sldLayoutId id="2147483681" r:id="rId13"/>
    <p:sldLayoutId id="2147483686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</p:sldLayoutIdLst>
  <p:hf sldNum="0"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00" b="0" kern="1200" cap="all" spc="50" baseline="0">
          <a:solidFill>
            <a:srgbClr val="F5671E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750"/>
        </a:spcBef>
        <a:buClr>
          <a:schemeClr val="tx1"/>
        </a:buClr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100000"/>
        </a:lnSpc>
        <a:spcBef>
          <a:spcPts val="375"/>
        </a:spcBef>
        <a:buClr>
          <a:schemeClr val="tx1"/>
        </a:buClr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latinLnBrk="0" hangingPunct="1">
        <a:lnSpc>
          <a:spcPct val="100000"/>
        </a:lnSpc>
        <a:spcBef>
          <a:spcPts val="375"/>
        </a:spcBef>
        <a:buClr>
          <a:schemeClr val="tx1"/>
        </a:buClr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375"/>
        </a:spcBef>
        <a:buClr>
          <a:srgbClr val="F5671E"/>
        </a:buClr>
        <a:buFont typeface="Arial" panose="020B0604020202020204" pitchFamily="34" charset="0"/>
        <a:buChar char="•"/>
        <a:defRPr sz="1000" kern="1200">
          <a:solidFill>
            <a:srgbClr val="4D5964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375"/>
        </a:spcBef>
        <a:buClr>
          <a:srgbClr val="F5671E"/>
        </a:buClr>
        <a:buFont typeface="Arial" panose="020B0604020202020204" pitchFamily="34" charset="0"/>
        <a:buChar char="•"/>
        <a:defRPr sz="1000" kern="1200">
          <a:solidFill>
            <a:srgbClr val="4D5964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1">
          <p15:clr>
            <a:srgbClr val="F26B43"/>
          </p15:clr>
        </p15:guide>
        <p15:guide id="2" pos="5630" userDrawn="1">
          <p15:clr>
            <a:srgbClr val="F26B43"/>
          </p15:clr>
        </p15:guide>
        <p15:guide id="3" orient="horz" pos="2935" userDrawn="1">
          <p15:clr>
            <a:srgbClr val="F26B43"/>
          </p15:clr>
        </p15:guide>
        <p15:guide id="4" orient="horz" pos="146">
          <p15:clr>
            <a:srgbClr val="F26B43"/>
          </p15:clr>
        </p15:guide>
        <p15:guide id="5" orient="horz" pos="554" userDrawn="1">
          <p15:clr>
            <a:srgbClr val="F26B43"/>
          </p15:clr>
        </p15:guide>
        <p15:guide id="7" orient="horz" pos="3003" userDrawn="1">
          <p15:clr>
            <a:srgbClr val="F26B43"/>
          </p15:clr>
        </p15:guide>
        <p15:guide id="10" pos="2880" userDrawn="1">
          <p15:clr>
            <a:srgbClr val="F26B43"/>
          </p15:clr>
        </p15:guide>
        <p15:guide id="11" orient="horz" pos="1620" userDrawn="1">
          <p15:clr>
            <a:srgbClr val="F26B43"/>
          </p15:clr>
        </p15:guide>
        <p15:guide id="15" pos="2767" userDrawn="1">
          <p15:clr>
            <a:srgbClr val="F26B43"/>
          </p15:clr>
        </p15:guide>
        <p15:guide id="16" pos="2993" userDrawn="1">
          <p15:clr>
            <a:srgbClr val="F26B43"/>
          </p15:clr>
        </p15:guide>
        <p15:guide id="18" orient="horz" pos="791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2002" y="236440"/>
            <a:ext cx="8645622" cy="2254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2003" y="884140"/>
            <a:ext cx="8645622" cy="377517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8" name="Rectangle 6"/>
          <p:cNvSpPr>
            <a:spLocks noChangeArrowheads="1"/>
          </p:cNvSpPr>
          <p:nvPr userDrawn="1"/>
        </p:nvSpPr>
        <p:spPr bwMode="auto">
          <a:xfrm>
            <a:off x="286707" y="4744445"/>
            <a:ext cx="433388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lvl1pPr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A4C31F17-08E7-4423-8E62-229ABF71E9E0}" type="slidenum">
              <a:rPr altLang="ru-RU" sz="1000" b="0" noProof="1" smtClean="0">
                <a:solidFill>
                  <a:schemeClr val="accent2"/>
                </a:solidFill>
              </a:rPr>
              <a:pPr eaLnBrk="1" hangingPunct="1">
                <a:defRPr/>
              </a:pPr>
              <a:t>‹#›</a:t>
            </a:fld>
            <a:endParaRPr altLang="ru-RU" sz="1000" b="0" noProof="1">
              <a:solidFill>
                <a:schemeClr val="accent2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173EBA1-7A39-46B6-9CAF-9EF4F0A084E4}"/>
              </a:ext>
            </a:extLst>
          </p:cNvPr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415887" y="5022851"/>
            <a:ext cx="1728113" cy="122747"/>
          </a:xfrm>
          <a:prstGeom prst="rect">
            <a:avLst/>
          </a:prstGeom>
        </p:spPr>
      </p:pic>
      <p:sp>
        <p:nvSpPr>
          <p:cNvPr id="9" name="Дата 4">
            <a:extLst>
              <a:ext uri="{FF2B5EF4-FFF2-40B4-BE49-F238E27FC236}">
                <a16:creationId xmlns:a16="http://schemas.microsoft.com/office/drawing/2014/main" id="{915D2581-BA92-DA44-A42E-3272D5E193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0" name="Нижний колонтитул 3">
            <a:extLst>
              <a:ext uri="{FF2B5EF4-FFF2-40B4-BE49-F238E27FC236}">
                <a16:creationId xmlns:a16="http://schemas.microsoft.com/office/drawing/2014/main" id="{16EC7F4A-4470-1F46-9A46-6AAD1DCA4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  <p:sp>
        <p:nvSpPr>
          <p:cNvPr id="15" name="Graphic 335">
            <a:extLst>
              <a:ext uri="{FF2B5EF4-FFF2-40B4-BE49-F238E27FC236}">
                <a16:creationId xmlns:a16="http://schemas.microsoft.com/office/drawing/2014/main" id="{E0634AA2-B58C-D040-81D3-4CB4B40132FD}"/>
              </a:ext>
            </a:extLst>
          </p:cNvPr>
          <p:cNvSpPr>
            <a:spLocks noChangeAspect="1"/>
          </p:cNvSpPr>
          <p:nvPr userDrawn="1"/>
        </p:nvSpPr>
        <p:spPr>
          <a:xfrm>
            <a:off x="7357065" y="4721842"/>
            <a:ext cx="1584091" cy="216000"/>
          </a:xfrm>
          <a:custGeom>
            <a:avLst/>
            <a:gdLst>
              <a:gd name="connsiteX0" fmla="*/ 1550049 w 9140947"/>
              <a:gd name="connsiteY0" fmla="*/ 0 h 1246421"/>
              <a:gd name="connsiteX1" fmla="*/ 24169 w 9140947"/>
              <a:gd name="connsiteY1" fmla="*/ 513847 h 1246421"/>
              <a:gd name="connsiteX2" fmla="*/ 0 w 9140947"/>
              <a:gd name="connsiteY2" fmla="*/ 624015 h 1246421"/>
              <a:gd name="connsiteX3" fmla="*/ 24975 w 9140947"/>
              <a:gd name="connsiteY3" fmla="*/ 733378 h 1246421"/>
              <a:gd name="connsiteX4" fmla="*/ 26586 w 9140947"/>
              <a:gd name="connsiteY4" fmla="*/ 736595 h 1246421"/>
              <a:gd name="connsiteX5" fmla="*/ 29809 w 9140947"/>
              <a:gd name="connsiteY5" fmla="*/ 743832 h 1246421"/>
              <a:gd name="connsiteX6" fmla="*/ 1550049 w 9140947"/>
              <a:gd name="connsiteY6" fmla="*/ 1246421 h 1246421"/>
              <a:gd name="connsiteX7" fmla="*/ 3100098 w 9140947"/>
              <a:gd name="connsiteY7" fmla="*/ 623211 h 1246421"/>
              <a:gd name="connsiteX8" fmla="*/ 1550049 w 9140947"/>
              <a:gd name="connsiteY8" fmla="*/ 0 h 1246421"/>
              <a:gd name="connsiteX9" fmla="*/ 1435648 w 9140947"/>
              <a:gd name="connsiteY9" fmla="*/ 132684 h 1246421"/>
              <a:gd name="connsiteX10" fmla="*/ 1352668 w 9140947"/>
              <a:gd name="connsiteY10" fmla="*/ 447907 h 1246421"/>
              <a:gd name="connsiteX11" fmla="*/ 994964 w 9140947"/>
              <a:gd name="connsiteY11" fmla="*/ 744636 h 1246421"/>
              <a:gd name="connsiteX12" fmla="*/ 1280966 w 9140947"/>
              <a:gd name="connsiteY12" fmla="*/ 102930 h 1246421"/>
              <a:gd name="connsiteX13" fmla="*/ 1281771 w 9140947"/>
              <a:gd name="connsiteY13" fmla="*/ 102930 h 1246421"/>
              <a:gd name="connsiteX14" fmla="*/ 1435648 w 9140947"/>
              <a:gd name="connsiteY14" fmla="*/ 132684 h 1246421"/>
              <a:gd name="connsiteX15" fmla="*/ 2084993 w 9140947"/>
              <a:gd name="connsiteY15" fmla="*/ 757502 h 1246421"/>
              <a:gd name="connsiteX16" fmla="*/ 2080159 w 9140947"/>
              <a:gd name="connsiteY16" fmla="*/ 747853 h 1246421"/>
              <a:gd name="connsiteX17" fmla="*/ 2089021 w 9140947"/>
              <a:gd name="connsiteY17" fmla="*/ 736595 h 1246421"/>
              <a:gd name="connsiteX18" fmla="*/ 2217924 w 9140947"/>
              <a:gd name="connsiteY18" fmla="*/ 710058 h 1246421"/>
              <a:gd name="connsiteX19" fmla="*/ 2225174 w 9140947"/>
              <a:gd name="connsiteY19" fmla="*/ 703625 h 1246421"/>
              <a:gd name="connsiteX20" fmla="*/ 2245315 w 9140947"/>
              <a:gd name="connsiteY20" fmla="*/ 640902 h 1246421"/>
              <a:gd name="connsiteX21" fmla="*/ 2237259 w 9140947"/>
              <a:gd name="connsiteY21" fmla="*/ 628840 h 1246421"/>
              <a:gd name="connsiteX22" fmla="*/ 1996373 w 9140947"/>
              <a:gd name="connsiteY22" fmla="*/ 615169 h 1246421"/>
              <a:gd name="connsiteX23" fmla="*/ 1973009 w 9140947"/>
              <a:gd name="connsiteY23" fmla="*/ 621602 h 1246421"/>
              <a:gd name="connsiteX24" fmla="*/ 1876333 w 9140947"/>
              <a:gd name="connsiteY24" fmla="*/ 687542 h 1246421"/>
              <a:gd name="connsiteX25" fmla="*/ 1854580 w 9140947"/>
              <a:gd name="connsiteY25" fmla="*/ 739811 h 1246421"/>
              <a:gd name="connsiteX26" fmla="*/ 1550855 w 9140947"/>
              <a:gd name="connsiteY26" fmla="*/ 997941 h 1246421"/>
              <a:gd name="connsiteX27" fmla="*/ 795971 w 9140947"/>
              <a:gd name="connsiteY27" fmla="*/ 988291 h 1246421"/>
              <a:gd name="connsiteX28" fmla="*/ 792749 w 9140947"/>
              <a:gd name="connsiteY28" fmla="*/ 987487 h 1246421"/>
              <a:gd name="connsiteX29" fmla="*/ 762134 w 9140947"/>
              <a:gd name="connsiteY29" fmla="*/ 1003570 h 1246421"/>
              <a:gd name="connsiteX30" fmla="*/ 734743 w 9140947"/>
              <a:gd name="connsiteY30" fmla="*/ 1064685 h 1246421"/>
              <a:gd name="connsiteX31" fmla="*/ 203827 w 9140947"/>
              <a:gd name="connsiteY31" fmla="*/ 693171 h 1246421"/>
              <a:gd name="connsiteX32" fmla="*/ 203827 w 9140947"/>
              <a:gd name="connsiteY32" fmla="*/ 691563 h 1246421"/>
              <a:gd name="connsiteX33" fmla="*/ 199798 w 9140947"/>
              <a:gd name="connsiteY33" fmla="*/ 678696 h 1246421"/>
              <a:gd name="connsiteX34" fmla="*/ 199798 w 9140947"/>
              <a:gd name="connsiteY34" fmla="*/ 677892 h 1246421"/>
              <a:gd name="connsiteX35" fmla="*/ 192548 w 9140947"/>
              <a:gd name="connsiteY35" fmla="*/ 621602 h 1246421"/>
              <a:gd name="connsiteX36" fmla="*/ 1167371 w 9140947"/>
              <a:gd name="connsiteY36" fmla="*/ 90868 h 1246421"/>
              <a:gd name="connsiteX37" fmla="*/ 1168982 w 9140947"/>
              <a:gd name="connsiteY37" fmla="*/ 90868 h 1246421"/>
              <a:gd name="connsiteX38" fmla="*/ 831419 w 9140947"/>
              <a:gd name="connsiteY38" fmla="*/ 846762 h 1246421"/>
              <a:gd name="connsiteX39" fmla="*/ 841893 w 9140947"/>
              <a:gd name="connsiteY39" fmla="*/ 862845 h 1246421"/>
              <a:gd name="connsiteX40" fmla="*/ 858005 w 9140947"/>
              <a:gd name="connsiteY40" fmla="*/ 863649 h 1246421"/>
              <a:gd name="connsiteX41" fmla="*/ 1487209 w 9140947"/>
              <a:gd name="connsiteY41" fmla="*/ 810576 h 1246421"/>
              <a:gd name="connsiteX42" fmla="*/ 2042294 w 9140947"/>
              <a:gd name="connsiteY42" fmla="*/ 400463 h 1246421"/>
              <a:gd name="connsiteX43" fmla="*/ 2067269 w 9140947"/>
              <a:gd name="connsiteY43" fmla="*/ 103734 h 1246421"/>
              <a:gd name="connsiteX44" fmla="*/ 2895466 w 9140947"/>
              <a:gd name="connsiteY44" fmla="*/ 614365 h 1246421"/>
              <a:gd name="connsiteX45" fmla="*/ 2859212 w 9140947"/>
              <a:gd name="connsiteY45" fmla="*/ 749461 h 1246421"/>
              <a:gd name="connsiteX46" fmla="*/ 2142194 w 9140947"/>
              <a:gd name="connsiteY46" fmla="*/ 1116150 h 1246421"/>
              <a:gd name="connsiteX47" fmla="*/ 2084993 w 9140947"/>
              <a:gd name="connsiteY47" fmla="*/ 757502 h 1246421"/>
              <a:gd name="connsiteX48" fmla="*/ 7908956 w 9140947"/>
              <a:gd name="connsiteY48" fmla="*/ 264563 h 1246421"/>
              <a:gd name="connsiteX49" fmla="*/ 7585089 w 9140947"/>
              <a:gd name="connsiteY49" fmla="*/ 981054 h 1246421"/>
              <a:gd name="connsiteX50" fmla="*/ 7752662 w 9140947"/>
              <a:gd name="connsiteY50" fmla="*/ 981054 h 1246421"/>
              <a:gd name="connsiteX51" fmla="*/ 7818724 w 9140947"/>
              <a:gd name="connsiteY51" fmla="*/ 829875 h 1246421"/>
              <a:gd name="connsiteX52" fmla="*/ 8160316 w 9140947"/>
              <a:gd name="connsiteY52" fmla="*/ 829071 h 1246421"/>
              <a:gd name="connsiteX53" fmla="*/ 8227183 w 9140947"/>
              <a:gd name="connsiteY53" fmla="*/ 981054 h 1246421"/>
              <a:gd name="connsiteX54" fmla="*/ 8394756 w 9140947"/>
              <a:gd name="connsiteY54" fmla="*/ 981054 h 1246421"/>
              <a:gd name="connsiteX55" fmla="*/ 8070889 w 9140947"/>
              <a:gd name="connsiteY55" fmla="*/ 264563 h 1246421"/>
              <a:gd name="connsiteX56" fmla="*/ 7908956 w 9140947"/>
              <a:gd name="connsiteY56" fmla="*/ 264563 h 1246421"/>
              <a:gd name="connsiteX57" fmla="*/ 7908956 w 9140947"/>
              <a:gd name="connsiteY57" fmla="*/ 264563 h 1246421"/>
              <a:gd name="connsiteX58" fmla="*/ 7989520 w 9140947"/>
              <a:gd name="connsiteY58" fmla="*/ 413329 h 1246421"/>
              <a:gd name="connsiteX59" fmla="*/ 8114394 w 9140947"/>
              <a:gd name="connsiteY59" fmla="*/ 706841 h 1246421"/>
              <a:gd name="connsiteX60" fmla="*/ 7867868 w 9140947"/>
              <a:gd name="connsiteY60" fmla="*/ 706841 h 1246421"/>
              <a:gd name="connsiteX61" fmla="*/ 7989520 w 9140947"/>
              <a:gd name="connsiteY61" fmla="*/ 413329 h 1246421"/>
              <a:gd name="connsiteX62" fmla="*/ 7502914 w 9140947"/>
              <a:gd name="connsiteY62" fmla="*/ 725337 h 1246421"/>
              <a:gd name="connsiteX63" fmla="*/ 7466660 w 9140947"/>
              <a:gd name="connsiteY63" fmla="*/ 663418 h 1246421"/>
              <a:gd name="connsiteX64" fmla="*/ 7403821 w 9140947"/>
              <a:gd name="connsiteY64" fmla="*/ 624819 h 1246421"/>
              <a:gd name="connsiteX65" fmla="*/ 7330508 w 9140947"/>
              <a:gd name="connsiteY65" fmla="*/ 607128 h 1246421"/>
              <a:gd name="connsiteX66" fmla="*/ 7330508 w 9140947"/>
              <a:gd name="connsiteY66" fmla="*/ 603107 h 1246421"/>
              <a:gd name="connsiteX67" fmla="*/ 7342592 w 9140947"/>
              <a:gd name="connsiteY67" fmla="*/ 601499 h 1246421"/>
              <a:gd name="connsiteX68" fmla="*/ 7367567 w 9140947"/>
              <a:gd name="connsiteY68" fmla="*/ 595066 h 1246421"/>
              <a:gd name="connsiteX69" fmla="*/ 7398181 w 9140947"/>
              <a:gd name="connsiteY69" fmla="*/ 581395 h 1246421"/>
              <a:gd name="connsiteX70" fmla="*/ 7428795 w 9140947"/>
              <a:gd name="connsiteY70" fmla="*/ 559683 h 1246421"/>
              <a:gd name="connsiteX71" fmla="*/ 7457798 w 9140947"/>
              <a:gd name="connsiteY71" fmla="*/ 517868 h 1246421"/>
              <a:gd name="connsiteX72" fmla="*/ 7471494 w 9140947"/>
              <a:gd name="connsiteY72" fmla="*/ 447103 h 1246421"/>
              <a:gd name="connsiteX73" fmla="*/ 7462632 w 9140947"/>
              <a:gd name="connsiteY73" fmla="*/ 387597 h 1246421"/>
              <a:gd name="connsiteX74" fmla="*/ 7442491 w 9140947"/>
              <a:gd name="connsiteY74" fmla="*/ 344977 h 1246421"/>
              <a:gd name="connsiteX75" fmla="*/ 7419128 w 9140947"/>
              <a:gd name="connsiteY75" fmla="*/ 317636 h 1246421"/>
              <a:gd name="connsiteX76" fmla="*/ 7401404 w 9140947"/>
              <a:gd name="connsiteY76" fmla="*/ 303162 h 1246421"/>
              <a:gd name="connsiteX77" fmla="*/ 7312783 w 9140947"/>
              <a:gd name="connsiteY77" fmla="*/ 271800 h 1246421"/>
              <a:gd name="connsiteX78" fmla="*/ 7208050 w 9140947"/>
              <a:gd name="connsiteY78" fmla="*/ 266171 h 1246421"/>
              <a:gd name="connsiteX79" fmla="*/ 6804425 w 9140947"/>
              <a:gd name="connsiteY79" fmla="*/ 266171 h 1246421"/>
              <a:gd name="connsiteX80" fmla="*/ 6804425 w 9140947"/>
              <a:gd name="connsiteY80" fmla="*/ 983466 h 1246421"/>
              <a:gd name="connsiteX81" fmla="*/ 7215301 w 9140947"/>
              <a:gd name="connsiteY81" fmla="*/ 983466 h 1246421"/>
              <a:gd name="connsiteX82" fmla="*/ 7277335 w 9140947"/>
              <a:gd name="connsiteY82" fmla="*/ 981858 h 1246421"/>
              <a:gd name="connsiteX83" fmla="*/ 7343398 w 9140947"/>
              <a:gd name="connsiteY83" fmla="*/ 974621 h 1246421"/>
              <a:gd name="connsiteX84" fmla="*/ 7405432 w 9140947"/>
              <a:gd name="connsiteY84" fmla="*/ 957734 h 1246421"/>
              <a:gd name="connsiteX85" fmla="*/ 7456187 w 9140947"/>
              <a:gd name="connsiteY85" fmla="*/ 927176 h 1246421"/>
              <a:gd name="connsiteX86" fmla="*/ 7494052 w 9140947"/>
              <a:gd name="connsiteY86" fmla="*/ 871691 h 1246421"/>
              <a:gd name="connsiteX87" fmla="*/ 7509359 w 9140947"/>
              <a:gd name="connsiteY87" fmla="*/ 787256 h 1246421"/>
              <a:gd name="connsiteX88" fmla="*/ 7502914 w 9140947"/>
              <a:gd name="connsiteY88" fmla="*/ 725337 h 1246421"/>
              <a:gd name="connsiteX89" fmla="*/ 6965553 w 9140947"/>
              <a:gd name="connsiteY89" fmla="*/ 394834 h 1246421"/>
              <a:gd name="connsiteX90" fmla="*/ 7193549 w 9140947"/>
              <a:gd name="connsiteY90" fmla="*/ 394834 h 1246421"/>
              <a:gd name="connsiteX91" fmla="*/ 7241081 w 9140947"/>
              <a:gd name="connsiteY91" fmla="*/ 397246 h 1246421"/>
              <a:gd name="connsiteX92" fmla="*/ 7280558 w 9140947"/>
              <a:gd name="connsiteY92" fmla="*/ 410917 h 1246421"/>
              <a:gd name="connsiteX93" fmla="*/ 7300699 w 9140947"/>
              <a:gd name="connsiteY93" fmla="*/ 433433 h 1246421"/>
              <a:gd name="connsiteX94" fmla="*/ 7309561 w 9140947"/>
              <a:gd name="connsiteY94" fmla="*/ 471228 h 1246421"/>
              <a:gd name="connsiteX95" fmla="*/ 7301504 w 9140947"/>
              <a:gd name="connsiteY95" fmla="*/ 509022 h 1246421"/>
              <a:gd name="connsiteX96" fmla="*/ 7285392 w 9140947"/>
              <a:gd name="connsiteY96" fmla="*/ 530734 h 1246421"/>
              <a:gd name="connsiteX97" fmla="*/ 7241887 w 9140947"/>
              <a:gd name="connsiteY97" fmla="*/ 549229 h 1246421"/>
              <a:gd name="connsiteX98" fmla="*/ 7183075 w 9140947"/>
              <a:gd name="connsiteY98" fmla="*/ 553250 h 1246421"/>
              <a:gd name="connsiteX99" fmla="*/ 6965553 w 9140947"/>
              <a:gd name="connsiteY99" fmla="*/ 553250 h 1246421"/>
              <a:gd name="connsiteX100" fmla="*/ 6965553 w 9140947"/>
              <a:gd name="connsiteY100" fmla="*/ 394834 h 1246421"/>
              <a:gd name="connsiteX101" fmla="*/ 7328896 w 9140947"/>
              <a:gd name="connsiteY101" fmla="*/ 808163 h 1246421"/>
              <a:gd name="connsiteX102" fmla="*/ 7303921 w 9140947"/>
              <a:gd name="connsiteY102" fmla="*/ 833896 h 1246421"/>
              <a:gd name="connsiteX103" fmla="*/ 7282169 w 9140947"/>
              <a:gd name="connsiteY103" fmla="*/ 842741 h 1246421"/>
              <a:gd name="connsiteX104" fmla="*/ 7217718 w 9140947"/>
              <a:gd name="connsiteY104" fmla="*/ 849175 h 1246421"/>
              <a:gd name="connsiteX105" fmla="*/ 6965553 w 9140947"/>
              <a:gd name="connsiteY105" fmla="*/ 849175 h 1246421"/>
              <a:gd name="connsiteX106" fmla="*/ 6965553 w 9140947"/>
              <a:gd name="connsiteY106" fmla="*/ 674676 h 1246421"/>
              <a:gd name="connsiteX107" fmla="*/ 7215301 w 9140947"/>
              <a:gd name="connsiteY107" fmla="*/ 674676 h 1246421"/>
              <a:gd name="connsiteX108" fmla="*/ 7233025 w 9140947"/>
              <a:gd name="connsiteY108" fmla="*/ 675480 h 1246421"/>
              <a:gd name="connsiteX109" fmla="*/ 7258000 w 9140947"/>
              <a:gd name="connsiteY109" fmla="*/ 677088 h 1246421"/>
              <a:gd name="connsiteX110" fmla="*/ 7282975 w 9140947"/>
              <a:gd name="connsiteY110" fmla="*/ 681913 h 1246421"/>
              <a:gd name="connsiteX111" fmla="*/ 7304727 w 9140947"/>
              <a:gd name="connsiteY111" fmla="*/ 689954 h 1246421"/>
              <a:gd name="connsiteX112" fmla="*/ 7328896 w 9140947"/>
              <a:gd name="connsiteY112" fmla="*/ 714079 h 1246421"/>
              <a:gd name="connsiteX113" fmla="*/ 7340981 w 9140947"/>
              <a:gd name="connsiteY113" fmla="*/ 761523 h 1246421"/>
              <a:gd name="connsiteX114" fmla="*/ 7328896 w 9140947"/>
              <a:gd name="connsiteY114" fmla="*/ 808163 h 1246421"/>
              <a:gd name="connsiteX115" fmla="*/ 5003017 w 9140947"/>
              <a:gd name="connsiteY115" fmla="*/ 725337 h 1246421"/>
              <a:gd name="connsiteX116" fmla="*/ 4966763 w 9140947"/>
              <a:gd name="connsiteY116" fmla="*/ 663418 h 1246421"/>
              <a:gd name="connsiteX117" fmla="*/ 4903924 w 9140947"/>
              <a:gd name="connsiteY117" fmla="*/ 624819 h 1246421"/>
              <a:gd name="connsiteX118" fmla="*/ 4830610 w 9140947"/>
              <a:gd name="connsiteY118" fmla="*/ 607128 h 1246421"/>
              <a:gd name="connsiteX119" fmla="*/ 4830610 w 9140947"/>
              <a:gd name="connsiteY119" fmla="*/ 603107 h 1246421"/>
              <a:gd name="connsiteX120" fmla="*/ 4842695 w 9140947"/>
              <a:gd name="connsiteY120" fmla="*/ 601499 h 1246421"/>
              <a:gd name="connsiteX121" fmla="*/ 4867670 w 9140947"/>
              <a:gd name="connsiteY121" fmla="*/ 595066 h 1246421"/>
              <a:gd name="connsiteX122" fmla="*/ 4898284 w 9140947"/>
              <a:gd name="connsiteY122" fmla="*/ 581395 h 1246421"/>
              <a:gd name="connsiteX123" fmla="*/ 4928898 w 9140947"/>
              <a:gd name="connsiteY123" fmla="*/ 559683 h 1246421"/>
              <a:gd name="connsiteX124" fmla="*/ 4957901 w 9140947"/>
              <a:gd name="connsiteY124" fmla="*/ 517868 h 1246421"/>
              <a:gd name="connsiteX125" fmla="*/ 4971597 w 9140947"/>
              <a:gd name="connsiteY125" fmla="*/ 447103 h 1246421"/>
              <a:gd name="connsiteX126" fmla="*/ 4962735 w 9140947"/>
              <a:gd name="connsiteY126" fmla="*/ 387597 h 1246421"/>
              <a:gd name="connsiteX127" fmla="*/ 4942594 w 9140947"/>
              <a:gd name="connsiteY127" fmla="*/ 344977 h 1246421"/>
              <a:gd name="connsiteX128" fmla="*/ 4919230 w 9140947"/>
              <a:gd name="connsiteY128" fmla="*/ 317636 h 1246421"/>
              <a:gd name="connsiteX129" fmla="*/ 4901507 w 9140947"/>
              <a:gd name="connsiteY129" fmla="*/ 303162 h 1246421"/>
              <a:gd name="connsiteX130" fmla="*/ 4812886 w 9140947"/>
              <a:gd name="connsiteY130" fmla="*/ 271800 h 1246421"/>
              <a:gd name="connsiteX131" fmla="*/ 4708153 w 9140947"/>
              <a:gd name="connsiteY131" fmla="*/ 266171 h 1246421"/>
              <a:gd name="connsiteX132" fmla="*/ 4304528 w 9140947"/>
              <a:gd name="connsiteY132" fmla="*/ 266171 h 1246421"/>
              <a:gd name="connsiteX133" fmla="*/ 4304528 w 9140947"/>
              <a:gd name="connsiteY133" fmla="*/ 983466 h 1246421"/>
              <a:gd name="connsiteX134" fmla="*/ 4715404 w 9140947"/>
              <a:gd name="connsiteY134" fmla="*/ 983466 h 1246421"/>
              <a:gd name="connsiteX135" fmla="*/ 4777438 w 9140947"/>
              <a:gd name="connsiteY135" fmla="*/ 981858 h 1246421"/>
              <a:gd name="connsiteX136" fmla="*/ 4843501 w 9140947"/>
              <a:gd name="connsiteY136" fmla="*/ 974621 h 1246421"/>
              <a:gd name="connsiteX137" fmla="*/ 4905535 w 9140947"/>
              <a:gd name="connsiteY137" fmla="*/ 957734 h 1246421"/>
              <a:gd name="connsiteX138" fmla="*/ 4956290 w 9140947"/>
              <a:gd name="connsiteY138" fmla="*/ 927176 h 1246421"/>
              <a:gd name="connsiteX139" fmla="*/ 4994155 w 9140947"/>
              <a:gd name="connsiteY139" fmla="*/ 871691 h 1246421"/>
              <a:gd name="connsiteX140" fmla="*/ 5009462 w 9140947"/>
              <a:gd name="connsiteY140" fmla="*/ 787256 h 1246421"/>
              <a:gd name="connsiteX141" fmla="*/ 5003017 w 9140947"/>
              <a:gd name="connsiteY141" fmla="*/ 725337 h 1246421"/>
              <a:gd name="connsiteX142" fmla="*/ 4464850 w 9140947"/>
              <a:gd name="connsiteY142" fmla="*/ 394834 h 1246421"/>
              <a:gd name="connsiteX143" fmla="*/ 4692846 w 9140947"/>
              <a:gd name="connsiteY143" fmla="*/ 394834 h 1246421"/>
              <a:gd name="connsiteX144" fmla="*/ 4740379 w 9140947"/>
              <a:gd name="connsiteY144" fmla="*/ 397246 h 1246421"/>
              <a:gd name="connsiteX145" fmla="*/ 4779855 w 9140947"/>
              <a:gd name="connsiteY145" fmla="*/ 410917 h 1246421"/>
              <a:gd name="connsiteX146" fmla="*/ 4799996 w 9140947"/>
              <a:gd name="connsiteY146" fmla="*/ 433433 h 1246421"/>
              <a:gd name="connsiteX147" fmla="*/ 4808858 w 9140947"/>
              <a:gd name="connsiteY147" fmla="*/ 471228 h 1246421"/>
              <a:gd name="connsiteX148" fmla="*/ 4800802 w 9140947"/>
              <a:gd name="connsiteY148" fmla="*/ 509022 h 1246421"/>
              <a:gd name="connsiteX149" fmla="*/ 4784689 w 9140947"/>
              <a:gd name="connsiteY149" fmla="*/ 530734 h 1246421"/>
              <a:gd name="connsiteX150" fmla="*/ 4741184 w 9140947"/>
              <a:gd name="connsiteY150" fmla="*/ 549229 h 1246421"/>
              <a:gd name="connsiteX151" fmla="*/ 4682373 w 9140947"/>
              <a:gd name="connsiteY151" fmla="*/ 553250 h 1246421"/>
              <a:gd name="connsiteX152" fmla="*/ 4464850 w 9140947"/>
              <a:gd name="connsiteY152" fmla="*/ 553250 h 1246421"/>
              <a:gd name="connsiteX153" fmla="*/ 4464850 w 9140947"/>
              <a:gd name="connsiteY153" fmla="*/ 394834 h 1246421"/>
              <a:gd name="connsiteX154" fmla="*/ 4828193 w 9140947"/>
              <a:gd name="connsiteY154" fmla="*/ 808163 h 1246421"/>
              <a:gd name="connsiteX155" fmla="*/ 4803219 w 9140947"/>
              <a:gd name="connsiteY155" fmla="*/ 833896 h 1246421"/>
              <a:gd name="connsiteX156" fmla="*/ 4781466 w 9140947"/>
              <a:gd name="connsiteY156" fmla="*/ 842741 h 1246421"/>
              <a:gd name="connsiteX157" fmla="*/ 4717015 w 9140947"/>
              <a:gd name="connsiteY157" fmla="*/ 849175 h 1246421"/>
              <a:gd name="connsiteX158" fmla="*/ 4464850 w 9140947"/>
              <a:gd name="connsiteY158" fmla="*/ 849175 h 1246421"/>
              <a:gd name="connsiteX159" fmla="*/ 4464850 w 9140947"/>
              <a:gd name="connsiteY159" fmla="*/ 674676 h 1246421"/>
              <a:gd name="connsiteX160" fmla="*/ 4714598 w 9140947"/>
              <a:gd name="connsiteY160" fmla="*/ 674676 h 1246421"/>
              <a:gd name="connsiteX161" fmla="*/ 4732323 w 9140947"/>
              <a:gd name="connsiteY161" fmla="*/ 675480 h 1246421"/>
              <a:gd name="connsiteX162" fmla="*/ 4757297 w 9140947"/>
              <a:gd name="connsiteY162" fmla="*/ 677088 h 1246421"/>
              <a:gd name="connsiteX163" fmla="*/ 4782272 w 9140947"/>
              <a:gd name="connsiteY163" fmla="*/ 681913 h 1246421"/>
              <a:gd name="connsiteX164" fmla="*/ 4804024 w 9140947"/>
              <a:gd name="connsiteY164" fmla="*/ 689954 h 1246421"/>
              <a:gd name="connsiteX165" fmla="*/ 4828193 w 9140947"/>
              <a:gd name="connsiteY165" fmla="*/ 714079 h 1246421"/>
              <a:gd name="connsiteX166" fmla="*/ 4840278 w 9140947"/>
              <a:gd name="connsiteY166" fmla="*/ 761523 h 1246421"/>
              <a:gd name="connsiteX167" fmla="*/ 4828193 w 9140947"/>
              <a:gd name="connsiteY167" fmla="*/ 808163 h 1246421"/>
              <a:gd name="connsiteX168" fmla="*/ 6241284 w 9140947"/>
              <a:gd name="connsiteY168" fmla="*/ 244459 h 1246421"/>
              <a:gd name="connsiteX169" fmla="*/ 6549038 w 9140947"/>
              <a:gd name="connsiteY169" fmla="*/ 348998 h 1246421"/>
              <a:gd name="connsiteX170" fmla="*/ 6658605 w 9140947"/>
              <a:gd name="connsiteY170" fmla="*/ 623211 h 1246421"/>
              <a:gd name="connsiteX171" fmla="*/ 6549038 w 9140947"/>
              <a:gd name="connsiteY171" fmla="*/ 897423 h 1246421"/>
              <a:gd name="connsiteX172" fmla="*/ 6241284 w 9140947"/>
              <a:gd name="connsiteY172" fmla="*/ 1001962 h 1246421"/>
              <a:gd name="connsiteX173" fmla="*/ 5933530 w 9140947"/>
              <a:gd name="connsiteY173" fmla="*/ 897423 h 1246421"/>
              <a:gd name="connsiteX174" fmla="*/ 5822352 w 9140947"/>
              <a:gd name="connsiteY174" fmla="*/ 623211 h 1246421"/>
              <a:gd name="connsiteX175" fmla="*/ 5933530 w 9140947"/>
              <a:gd name="connsiteY175" fmla="*/ 348998 h 1246421"/>
              <a:gd name="connsiteX176" fmla="*/ 6241284 w 9140947"/>
              <a:gd name="connsiteY176" fmla="*/ 244459 h 1246421"/>
              <a:gd name="connsiteX177" fmla="*/ 6240478 w 9140947"/>
              <a:gd name="connsiteY177" fmla="*/ 387597 h 1246421"/>
              <a:gd name="connsiteX178" fmla="*/ 6072905 w 9140947"/>
              <a:gd name="connsiteY178" fmla="*/ 444691 h 1246421"/>
              <a:gd name="connsiteX179" fmla="*/ 6003620 w 9140947"/>
              <a:gd name="connsiteY179" fmla="*/ 623211 h 1246421"/>
              <a:gd name="connsiteX180" fmla="*/ 6072905 w 9140947"/>
              <a:gd name="connsiteY180" fmla="*/ 800926 h 1246421"/>
              <a:gd name="connsiteX181" fmla="*/ 6240478 w 9140947"/>
              <a:gd name="connsiteY181" fmla="*/ 858824 h 1246421"/>
              <a:gd name="connsiteX182" fmla="*/ 6408857 w 9140947"/>
              <a:gd name="connsiteY182" fmla="*/ 800926 h 1246421"/>
              <a:gd name="connsiteX183" fmla="*/ 6477336 w 9140947"/>
              <a:gd name="connsiteY183" fmla="*/ 623211 h 1246421"/>
              <a:gd name="connsiteX184" fmla="*/ 6408857 w 9140947"/>
              <a:gd name="connsiteY184" fmla="*/ 444691 h 1246421"/>
              <a:gd name="connsiteX185" fmla="*/ 6240478 w 9140947"/>
              <a:gd name="connsiteY185" fmla="*/ 387597 h 1246421"/>
              <a:gd name="connsiteX186" fmla="*/ 3722857 w 9140947"/>
              <a:gd name="connsiteY186" fmla="*/ 264563 h 1246421"/>
              <a:gd name="connsiteX187" fmla="*/ 3398184 w 9140947"/>
              <a:gd name="connsiteY187" fmla="*/ 981858 h 1246421"/>
              <a:gd name="connsiteX188" fmla="*/ 3565757 w 9140947"/>
              <a:gd name="connsiteY188" fmla="*/ 981858 h 1246421"/>
              <a:gd name="connsiteX189" fmla="*/ 3631820 w 9140947"/>
              <a:gd name="connsiteY189" fmla="*/ 830679 h 1246421"/>
              <a:gd name="connsiteX190" fmla="*/ 3973411 w 9140947"/>
              <a:gd name="connsiteY190" fmla="*/ 829875 h 1246421"/>
              <a:gd name="connsiteX191" fmla="*/ 4041084 w 9140947"/>
              <a:gd name="connsiteY191" fmla="*/ 981858 h 1246421"/>
              <a:gd name="connsiteX192" fmla="*/ 4208657 w 9140947"/>
              <a:gd name="connsiteY192" fmla="*/ 981858 h 1246421"/>
              <a:gd name="connsiteX193" fmla="*/ 3883985 w 9140947"/>
              <a:gd name="connsiteY193" fmla="*/ 264563 h 1246421"/>
              <a:gd name="connsiteX194" fmla="*/ 3722857 w 9140947"/>
              <a:gd name="connsiteY194" fmla="*/ 264563 h 1246421"/>
              <a:gd name="connsiteX195" fmla="*/ 3802615 w 9140947"/>
              <a:gd name="connsiteY195" fmla="*/ 413329 h 1246421"/>
              <a:gd name="connsiteX196" fmla="*/ 3927489 w 9140947"/>
              <a:gd name="connsiteY196" fmla="*/ 707646 h 1246421"/>
              <a:gd name="connsiteX197" fmla="*/ 3680158 w 9140947"/>
              <a:gd name="connsiteY197" fmla="*/ 707646 h 1246421"/>
              <a:gd name="connsiteX198" fmla="*/ 3802615 w 9140947"/>
              <a:gd name="connsiteY198" fmla="*/ 413329 h 1246421"/>
              <a:gd name="connsiteX199" fmla="*/ 5077941 w 9140947"/>
              <a:gd name="connsiteY199" fmla="*/ 264563 h 1246421"/>
              <a:gd name="connsiteX200" fmla="*/ 5077941 w 9140947"/>
              <a:gd name="connsiteY200" fmla="*/ 387597 h 1246421"/>
              <a:gd name="connsiteX201" fmla="*/ 5077941 w 9140947"/>
              <a:gd name="connsiteY201" fmla="*/ 394834 h 1246421"/>
              <a:gd name="connsiteX202" fmla="*/ 5336552 w 9140947"/>
              <a:gd name="connsiteY202" fmla="*/ 394834 h 1246421"/>
              <a:gd name="connsiteX203" fmla="*/ 5336552 w 9140947"/>
              <a:gd name="connsiteY203" fmla="*/ 981858 h 1246421"/>
              <a:gd name="connsiteX204" fmla="*/ 5496068 w 9140947"/>
              <a:gd name="connsiteY204" fmla="*/ 981858 h 1246421"/>
              <a:gd name="connsiteX205" fmla="*/ 5496068 w 9140947"/>
              <a:gd name="connsiteY205" fmla="*/ 394834 h 1246421"/>
              <a:gd name="connsiteX206" fmla="*/ 5753872 w 9140947"/>
              <a:gd name="connsiteY206" fmla="*/ 394834 h 1246421"/>
              <a:gd name="connsiteX207" fmla="*/ 5753872 w 9140947"/>
              <a:gd name="connsiteY207" fmla="*/ 387597 h 1246421"/>
              <a:gd name="connsiteX208" fmla="*/ 5753872 w 9140947"/>
              <a:gd name="connsiteY208" fmla="*/ 264563 h 1246421"/>
              <a:gd name="connsiteX209" fmla="*/ 5077941 w 9140947"/>
              <a:gd name="connsiteY209" fmla="*/ 264563 h 1246421"/>
              <a:gd name="connsiteX210" fmla="*/ 9139972 w 9140947"/>
              <a:gd name="connsiteY210" fmla="*/ 755894 h 1246421"/>
              <a:gd name="connsiteX211" fmla="*/ 9080354 w 9140947"/>
              <a:gd name="connsiteY211" fmla="*/ 646531 h 1246421"/>
              <a:gd name="connsiteX212" fmla="*/ 8976427 w 9140947"/>
              <a:gd name="connsiteY212" fmla="*/ 611148 h 1246421"/>
              <a:gd name="connsiteX213" fmla="*/ 8975621 w 9140947"/>
              <a:gd name="connsiteY213" fmla="*/ 611148 h 1246421"/>
              <a:gd name="connsiteX214" fmla="*/ 8975621 w 9140947"/>
              <a:gd name="connsiteY214" fmla="*/ 609540 h 1246421"/>
              <a:gd name="connsiteX215" fmla="*/ 9077938 w 9140947"/>
              <a:gd name="connsiteY215" fmla="*/ 552446 h 1246421"/>
              <a:gd name="connsiteX216" fmla="*/ 9078743 w 9140947"/>
              <a:gd name="connsiteY216" fmla="*/ 551642 h 1246421"/>
              <a:gd name="connsiteX217" fmla="*/ 9078743 w 9140947"/>
              <a:gd name="connsiteY217" fmla="*/ 551642 h 1246421"/>
              <a:gd name="connsiteX218" fmla="*/ 9078743 w 9140947"/>
              <a:gd name="connsiteY218" fmla="*/ 551642 h 1246421"/>
              <a:gd name="connsiteX219" fmla="*/ 9095662 w 9140947"/>
              <a:gd name="connsiteY219" fmla="*/ 529126 h 1246421"/>
              <a:gd name="connsiteX220" fmla="*/ 9107746 w 9140947"/>
              <a:gd name="connsiteY220" fmla="*/ 390813 h 1246421"/>
              <a:gd name="connsiteX221" fmla="*/ 9003013 w 9140947"/>
              <a:gd name="connsiteY221" fmla="*/ 290295 h 1246421"/>
              <a:gd name="connsiteX222" fmla="*/ 8833829 w 9140947"/>
              <a:gd name="connsiteY222" fmla="*/ 260542 h 1246421"/>
              <a:gd name="connsiteX223" fmla="*/ 8580858 w 9140947"/>
              <a:gd name="connsiteY223" fmla="*/ 275017 h 1246421"/>
              <a:gd name="connsiteX224" fmla="*/ 8495461 w 9140947"/>
              <a:gd name="connsiteY224" fmla="*/ 288687 h 1246421"/>
              <a:gd name="connsiteX225" fmla="*/ 8495461 w 9140947"/>
              <a:gd name="connsiteY225" fmla="*/ 427804 h 1246421"/>
              <a:gd name="connsiteX226" fmla="*/ 8824162 w 9140947"/>
              <a:gd name="connsiteY226" fmla="*/ 394834 h 1246421"/>
              <a:gd name="connsiteX227" fmla="*/ 8900697 w 9140947"/>
              <a:gd name="connsiteY227" fmla="*/ 411721 h 1246421"/>
              <a:gd name="connsiteX228" fmla="*/ 8929700 w 9140947"/>
              <a:gd name="connsiteY228" fmla="*/ 513847 h 1246421"/>
              <a:gd name="connsiteX229" fmla="*/ 8881362 w 9140947"/>
              <a:gd name="connsiteY229" fmla="*/ 545209 h 1246421"/>
              <a:gd name="connsiteX230" fmla="*/ 8770989 w 9140947"/>
              <a:gd name="connsiteY230" fmla="*/ 558075 h 1246421"/>
              <a:gd name="connsiteX231" fmla="*/ 8653366 w 9140947"/>
              <a:gd name="connsiteY231" fmla="*/ 558075 h 1246421"/>
              <a:gd name="connsiteX232" fmla="*/ 8653366 w 9140947"/>
              <a:gd name="connsiteY232" fmla="*/ 620798 h 1246421"/>
              <a:gd name="connsiteX233" fmla="*/ 8653366 w 9140947"/>
              <a:gd name="connsiteY233" fmla="*/ 668243 h 1246421"/>
              <a:gd name="connsiteX234" fmla="*/ 8824162 w 9140947"/>
              <a:gd name="connsiteY234" fmla="*/ 669851 h 1246421"/>
              <a:gd name="connsiteX235" fmla="*/ 8957898 w 9140947"/>
              <a:gd name="connsiteY235" fmla="*/ 738203 h 1246421"/>
              <a:gd name="connsiteX236" fmla="*/ 8766961 w 9140947"/>
              <a:gd name="connsiteY236" fmla="*/ 862041 h 1246421"/>
              <a:gd name="connsiteX237" fmla="*/ 8649338 w 9140947"/>
              <a:gd name="connsiteY237" fmla="*/ 856412 h 1246421"/>
              <a:gd name="connsiteX238" fmla="*/ 8479348 w 9140947"/>
              <a:gd name="connsiteY238" fmla="*/ 808967 h 1246421"/>
              <a:gd name="connsiteX239" fmla="*/ 8479348 w 9140947"/>
              <a:gd name="connsiteY239" fmla="*/ 953713 h 1246421"/>
              <a:gd name="connsiteX240" fmla="*/ 8485794 w 9140947"/>
              <a:gd name="connsiteY240" fmla="*/ 956126 h 1246421"/>
              <a:gd name="connsiteX241" fmla="*/ 8646115 w 9140947"/>
              <a:gd name="connsiteY241" fmla="*/ 985879 h 1246421"/>
              <a:gd name="connsiteX242" fmla="*/ 8866055 w 9140947"/>
              <a:gd name="connsiteY242" fmla="*/ 985879 h 1246421"/>
              <a:gd name="connsiteX243" fmla="*/ 9012680 w 9140947"/>
              <a:gd name="connsiteY243" fmla="*/ 951301 h 1246421"/>
              <a:gd name="connsiteX244" fmla="*/ 9108552 w 9140947"/>
              <a:gd name="connsiteY244" fmla="*/ 878124 h 1246421"/>
              <a:gd name="connsiteX245" fmla="*/ 9139972 w 9140947"/>
              <a:gd name="connsiteY245" fmla="*/ 755894 h 1246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</a:cxnLst>
            <a:rect l="l" t="t" r="r" b="b"/>
            <a:pathLst>
              <a:path w="9140947" h="1246421">
                <a:moveTo>
                  <a:pt x="1550049" y="0"/>
                </a:moveTo>
                <a:cubicBezTo>
                  <a:pt x="787109" y="0"/>
                  <a:pt x="153071" y="221943"/>
                  <a:pt x="24169" y="513847"/>
                </a:cubicBezTo>
                <a:cubicBezTo>
                  <a:pt x="8056" y="550034"/>
                  <a:pt x="0" y="586220"/>
                  <a:pt x="0" y="624015"/>
                </a:cubicBezTo>
                <a:cubicBezTo>
                  <a:pt x="0" y="661809"/>
                  <a:pt x="8862" y="697996"/>
                  <a:pt x="24975" y="733378"/>
                </a:cubicBezTo>
                <a:cubicBezTo>
                  <a:pt x="25780" y="734182"/>
                  <a:pt x="25780" y="735790"/>
                  <a:pt x="26586" y="736595"/>
                </a:cubicBezTo>
                <a:cubicBezTo>
                  <a:pt x="27392" y="739007"/>
                  <a:pt x="29003" y="741419"/>
                  <a:pt x="29809" y="743832"/>
                </a:cubicBezTo>
                <a:cubicBezTo>
                  <a:pt x="168379" y="1030107"/>
                  <a:pt x="796777" y="1246421"/>
                  <a:pt x="1550049" y="1246421"/>
                </a:cubicBezTo>
                <a:cubicBezTo>
                  <a:pt x="2405638" y="1246421"/>
                  <a:pt x="3100098" y="967384"/>
                  <a:pt x="3100098" y="623211"/>
                </a:cubicBezTo>
                <a:cubicBezTo>
                  <a:pt x="3100098" y="279037"/>
                  <a:pt x="2406443" y="0"/>
                  <a:pt x="1550049" y="0"/>
                </a:cubicBezTo>
                <a:close/>
                <a:moveTo>
                  <a:pt x="1435648" y="132684"/>
                </a:moveTo>
                <a:cubicBezTo>
                  <a:pt x="1489626" y="183345"/>
                  <a:pt x="1456595" y="294316"/>
                  <a:pt x="1352668" y="447907"/>
                </a:cubicBezTo>
                <a:cubicBezTo>
                  <a:pt x="1237461" y="617582"/>
                  <a:pt x="1126283" y="710862"/>
                  <a:pt x="994964" y="744636"/>
                </a:cubicBezTo>
                <a:lnTo>
                  <a:pt x="1280966" y="102930"/>
                </a:lnTo>
                <a:cubicBezTo>
                  <a:pt x="1280966" y="102930"/>
                  <a:pt x="1281771" y="102930"/>
                  <a:pt x="1281771" y="102930"/>
                </a:cubicBezTo>
                <a:cubicBezTo>
                  <a:pt x="1355084" y="98910"/>
                  <a:pt x="1404228" y="103734"/>
                  <a:pt x="1435648" y="132684"/>
                </a:cubicBezTo>
                <a:close/>
                <a:moveTo>
                  <a:pt x="2084993" y="757502"/>
                </a:moveTo>
                <a:cubicBezTo>
                  <a:pt x="2081771" y="755090"/>
                  <a:pt x="2080159" y="751873"/>
                  <a:pt x="2080159" y="747853"/>
                </a:cubicBezTo>
                <a:cubicBezTo>
                  <a:pt x="2080159" y="742224"/>
                  <a:pt x="2084188" y="737399"/>
                  <a:pt x="2089021" y="736595"/>
                </a:cubicBezTo>
                <a:lnTo>
                  <a:pt x="2217924" y="710058"/>
                </a:lnTo>
                <a:cubicBezTo>
                  <a:pt x="2221146" y="709254"/>
                  <a:pt x="2223563" y="706841"/>
                  <a:pt x="2225174" y="703625"/>
                </a:cubicBezTo>
                <a:lnTo>
                  <a:pt x="2245315" y="640902"/>
                </a:lnTo>
                <a:cubicBezTo>
                  <a:pt x="2246927" y="635273"/>
                  <a:pt x="2242898" y="629644"/>
                  <a:pt x="2237259" y="628840"/>
                </a:cubicBezTo>
                <a:lnTo>
                  <a:pt x="1996373" y="615169"/>
                </a:lnTo>
                <a:cubicBezTo>
                  <a:pt x="1988317" y="614365"/>
                  <a:pt x="1980260" y="616777"/>
                  <a:pt x="1973009" y="621602"/>
                </a:cubicBezTo>
                <a:lnTo>
                  <a:pt x="1876333" y="687542"/>
                </a:lnTo>
                <a:cubicBezTo>
                  <a:pt x="1859414" y="698800"/>
                  <a:pt x="1850552" y="719708"/>
                  <a:pt x="1854580" y="739811"/>
                </a:cubicBezTo>
                <a:cubicBezTo>
                  <a:pt x="1881972" y="884557"/>
                  <a:pt x="1828800" y="963363"/>
                  <a:pt x="1550855" y="997941"/>
                </a:cubicBezTo>
                <a:cubicBezTo>
                  <a:pt x="1172204" y="1044581"/>
                  <a:pt x="882174" y="1003570"/>
                  <a:pt x="795971" y="988291"/>
                </a:cubicBezTo>
                <a:lnTo>
                  <a:pt x="792749" y="987487"/>
                </a:lnTo>
                <a:cubicBezTo>
                  <a:pt x="779858" y="985075"/>
                  <a:pt x="767774" y="992312"/>
                  <a:pt x="762134" y="1003570"/>
                </a:cubicBezTo>
                <a:lnTo>
                  <a:pt x="734743" y="1064685"/>
                </a:lnTo>
                <a:cubicBezTo>
                  <a:pt x="449546" y="977033"/>
                  <a:pt x="251359" y="845154"/>
                  <a:pt x="203827" y="693171"/>
                </a:cubicBezTo>
                <a:cubicBezTo>
                  <a:pt x="203827" y="692367"/>
                  <a:pt x="203827" y="692367"/>
                  <a:pt x="203827" y="691563"/>
                </a:cubicBezTo>
                <a:cubicBezTo>
                  <a:pt x="202215" y="687542"/>
                  <a:pt x="201410" y="682717"/>
                  <a:pt x="199798" y="678696"/>
                </a:cubicBezTo>
                <a:cubicBezTo>
                  <a:pt x="199798" y="678696"/>
                  <a:pt x="199798" y="677892"/>
                  <a:pt x="199798" y="677892"/>
                </a:cubicBezTo>
                <a:cubicBezTo>
                  <a:pt x="194965" y="659397"/>
                  <a:pt x="192548" y="640902"/>
                  <a:pt x="192548" y="621602"/>
                </a:cubicBezTo>
                <a:cubicBezTo>
                  <a:pt x="192548" y="369906"/>
                  <a:pt x="604229" y="157612"/>
                  <a:pt x="1167371" y="90868"/>
                </a:cubicBezTo>
                <a:cubicBezTo>
                  <a:pt x="1168176" y="90868"/>
                  <a:pt x="1168982" y="90868"/>
                  <a:pt x="1168982" y="90868"/>
                </a:cubicBezTo>
                <a:cubicBezTo>
                  <a:pt x="1168982" y="90868"/>
                  <a:pt x="880563" y="737399"/>
                  <a:pt x="831419" y="846762"/>
                </a:cubicBezTo>
                <a:cubicBezTo>
                  <a:pt x="828197" y="853999"/>
                  <a:pt x="833031" y="862845"/>
                  <a:pt x="841893" y="862845"/>
                </a:cubicBezTo>
                <a:lnTo>
                  <a:pt x="858005" y="863649"/>
                </a:lnTo>
                <a:cubicBezTo>
                  <a:pt x="1027189" y="869278"/>
                  <a:pt x="1231822" y="875711"/>
                  <a:pt x="1487209" y="810576"/>
                </a:cubicBezTo>
                <a:cubicBezTo>
                  <a:pt x="1758710" y="741419"/>
                  <a:pt x="1963342" y="543600"/>
                  <a:pt x="2042294" y="400463"/>
                </a:cubicBezTo>
                <a:cubicBezTo>
                  <a:pt x="2122053" y="254109"/>
                  <a:pt x="2076131" y="142333"/>
                  <a:pt x="2067269" y="103734"/>
                </a:cubicBezTo>
                <a:cubicBezTo>
                  <a:pt x="2568376" y="182540"/>
                  <a:pt x="2888215" y="381968"/>
                  <a:pt x="2895466" y="614365"/>
                </a:cubicBezTo>
                <a:cubicBezTo>
                  <a:pt x="2893855" y="661005"/>
                  <a:pt x="2881770" y="706037"/>
                  <a:pt x="2859212" y="749461"/>
                </a:cubicBezTo>
                <a:cubicBezTo>
                  <a:pt x="2764952" y="911094"/>
                  <a:pt x="2498286" y="1044581"/>
                  <a:pt x="2142194" y="1116150"/>
                </a:cubicBezTo>
                <a:cubicBezTo>
                  <a:pt x="2282375" y="959342"/>
                  <a:pt x="2172808" y="816205"/>
                  <a:pt x="2084993" y="757502"/>
                </a:cubicBezTo>
                <a:close/>
                <a:moveTo>
                  <a:pt x="7908956" y="264563"/>
                </a:moveTo>
                <a:lnTo>
                  <a:pt x="7585089" y="981054"/>
                </a:lnTo>
                <a:lnTo>
                  <a:pt x="7752662" y="981054"/>
                </a:lnTo>
                <a:lnTo>
                  <a:pt x="7818724" y="829875"/>
                </a:lnTo>
                <a:lnTo>
                  <a:pt x="8160316" y="829071"/>
                </a:lnTo>
                <a:lnTo>
                  <a:pt x="8227183" y="981054"/>
                </a:lnTo>
                <a:lnTo>
                  <a:pt x="8394756" y="981054"/>
                </a:lnTo>
                <a:lnTo>
                  <a:pt x="8070889" y="264563"/>
                </a:lnTo>
                <a:lnTo>
                  <a:pt x="7908956" y="264563"/>
                </a:lnTo>
                <a:lnTo>
                  <a:pt x="7908956" y="264563"/>
                </a:lnTo>
                <a:close/>
                <a:moveTo>
                  <a:pt x="7989520" y="413329"/>
                </a:moveTo>
                <a:lnTo>
                  <a:pt x="8114394" y="706841"/>
                </a:lnTo>
                <a:lnTo>
                  <a:pt x="7867868" y="706841"/>
                </a:lnTo>
                <a:lnTo>
                  <a:pt x="7989520" y="413329"/>
                </a:lnTo>
                <a:close/>
                <a:moveTo>
                  <a:pt x="7502914" y="725337"/>
                </a:moveTo>
                <a:cubicBezTo>
                  <a:pt x="7498080" y="702821"/>
                  <a:pt x="7485190" y="682717"/>
                  <a:pt x="7466660" y="663418"/>
                </a:cubicBezTo>
                <a:cubicBezTo>
                  <a:pt x="7450547" y="647335"/>
                  <a:pt x="7428795" y="633664"/>
                  <a:pt x="7403821" y="624819"/>
                </a:cubicBezTo>
                <a:cubicBezTo>
                  <a:pt x="7378040" y="615169"/>
                  <a:pt x="7353871" y="609540"/>
                  <a:pt x="7330508" y="607128"/>
                </a:cubicBezTo>
                <a:lnTo>
                  <a:pt x="7330508" y="603107"/>
                </a:lnTo>
                <a:cubicBezTo>
                  <a:pt x="7332118" y="603107"/>
                  <a:pt x="7336147" y="602303"/>
                  <a:pt x="7342592" y="601499"/>
                </a:cubicBezTo>
                <a:cubicBezTo>
                  <a:pt x="7349843" y="599890"/>
                  <a:pt x="7357899" y="598282"/>
                  <a:pt x="7367567" y="595066"/>
                </a:cubicBezTo>
                <a:cubicBezTo>
                  <a:pt x="7377235" y="591849"/>
                  <a:pt x="7387708" y="587828"/>
                  <a:pt x="7398181" y="581395"/>
                </a:cubicBezTo>
                <a:cubicBezTo>
                  <a:pt x="7408654" y="574962"/>
                  <a:pt x="7419128" y="568529"/>
                  <a:pt x="7428795" y="559683"/>
                </a:cubicBezTo>
                <a:cubicBezTo>
                  <a:pt x="7439269" y="550034"/>
                  <a:pt x="7448936" y="536363"/>
                  <a:pt x="7457798" y="517868"/>
                </a:cubicBezTo>
                <a:cubicBezTo>
                  <a:pt x="7467466" y="499373"/>
                  <a:pt x="7471494" y="476052"/>
                  <a:pt x="7471494" y="447103"/>
                </a:cubicBezTo>
                <a:cubicBezTo>
                  <a:pt x="7471494" y="424587"/>
                  <a:pt x="7468272" y="404484"/>
                  <a:pt x="7462632" y="387597"/>
                </a:cubicBezTo>
                <a:cubicBezTo>
                  <a:pt x="7456992" y="370710"/>
                  <a:pt x="7450547" y="356235"/>
                  <a:pt x="7442491" y="344977"/>
                </a:cubicBezTo>
                <a:cubicBezTo>
                  <a:pt x="7434435" y="333719"/>
                  <a:pt x="7427184" y="324069"/>
                  <a:pt x="7419128" y="317636"/>
                </a:cubicBezTo>
                <a:cubicBezTo>
                  <a:pt x="7411071" y="311203"/>
                  <a:pt x="7405432" y="306378"/>
                  <a:pt x="7401404" y="303162"/>
                </a:cubicBezTo>
                <a:cubicBezTo>
                  <a:pt x="7376429" y="286275"/>
                  <a:pt x="7346620" y="275821"/>
                  <a:pt x="7312783" y="271800"/>
                </a:cubicBezTo>
                <a:cubicBezTo>
                  <a:pt x="7278947" y="267779"/>
                  <a:pt x="7244304" y="266171"/>
                  <a:pt x="7208050" y="266171"/>
                </a:cubicBezTo>
                <a:lnTo>
                  <a:pt x="6804425" y="266171"/>
                </a:lnTo>
                <a:lnTo>
                  <a:pt x="6804425" y="983466"/>
                </a:lnTo>
                <a:lnTo>
                  <a:pt x="7215301" y="983466"/>
                </a:lnTo>
                <a:cubicBezTo>
                  <a:pt x="7234636" y="983466"/>
                  <a:pt x="7254777" y="982662"/>
                  <a:pt x="7277335" y="981858"/>
                </a:cubicBezTo>
                <a:cubicBezTo>
                  <a:pt x="7299893" y="981054"/>
                  <a:pt x="7321645" y="978642"/>
                  <a:pt x="7343398" y="974621"/>
                </a:cubicBezTo>
                <a:cubicBezTo>
                  <a:pt x="7365150" y="970600"/>
                  <a:pt x="7385291" y="964971"/>
                  <a:pt x="7405432" y="957734"/>
                </a:cubicBezTo>
                <a:cubicBezTo>
                  <a:pt x="7424767" y="950497"/>
                  <a:pt x="7441686" y="940043"/>
                  <a:pt x="7456187" y="927176"/>
                </a:cubicBezTo>
                <a:cubicBezTo>
                  <a:pt x="7471494" y="913506"/>
                  <a:pt x="7483579" y="895011"/>
                  <a:pt x="7494052" y="871691"/>
                </a:cubicBezTo>
                <a:cubicBezTo>
                  <a:pt x="7504525" y="848370"/>
                  <a:pt x="7509359" y="820225"/>
                  <a:pt x="7509359" y="787256"/>
                </a:cubicBezTo>
                <a:cubicBezTo>
                  <a:pt x="7510970" y="767152"/>
                  <a:pt x="7508554" y="747049"/>
                  <a:pt x="7502914" y="725337"/>
                </a:cubicBezTo>
                <a:close/>
                <a:moveTo>
                  <a:pt x="6965553" y="394834"/>
                </a:moveTo>
                <a:lnTo>
                  <a:pt x="7193549" y="394834"/>
                </a:lnTo>
                <a:cubicBezTo>
                  <a:pt x="7209662" y="394834"/>
                  <a:pt x="7225775" y="395638"/>
                  <a:pt x="7241081" y="397246"/>
                </a:cubicBezTo>
                <a:cubicBezTo>
                  <a:pt x="7256389" y="398855"/>
                  <a:pt x="7269279" y="403680"/>
                  <a:pt x="7280558" y="410917"/>
                </a:cubicBezTo>
                <a:cubicBezTo>
                  <a:pt x="7288614" y="416546"/>
                  <a:pt x="7295059" y="423783"/>
                  <a:pt x="7300699" y="433433"/>
                </a:cubicBezTo>
                <a:cubicBezTo>
                  <a:pt x="7306338" y="443083"/>
                  <a:pt x="7309561" y="455145"/>
                  <a:pt x="7309561" y="471228"/>
                </a:cubicBezTo>
                <a:cubicBezTo>
                  <a:pt x="7309561" y="486506"/>
                  <a:pt x="7307144" y="499373"/>
                  <a:pt x="7301504" y="509022"/>
                </a:cubicBezTo>
                <a:cubicBezTo>
                  <a:pt x="7296671" y="518672"/>
                  <a:pt x="7291031" y="525909"/>
                  <a:pt x="7285392" y="530734"/>
                </a:cubicBezTo>
                <a:cubicBezTo>
                  <a:pt x="7273307" y="540384"/>
                  <a:pt x="7259611" y="546817"/>
                  <a:pt x="7241887" y="549229"/>
                </a:cubicBezTo>
                <a:cubicBezTo>
                  <a:pt x="7224163" y="551642"/>
                  <a:pt x="7204828" y="553250"/>
                  <a:pt x="7183075" y="553250"/>
                </a:cubicBezTo>
                <a:lnTo>
                  <a:pt x="6965553" y="553250"/>
                </a:lnTo>
                <a:lnTo>
                  <a:pt x="6965553" y="394834"/>
                </a:lnTo>
                <a:close/>
                <a:moveTo>
                  <a:pt x="7328896" y="808163"/>
                </a:moveTo>
                <a:cubicBezTo>
                  <a:pt x="7321645" y="819421"/>
                  <a:pt x="7312783" y="828267"/>
                  <a:pt x="7303921" y="833896"/>
                </a:cubicBezTo>
                <a:cubicBezTo>
                  <a:pt x="7302310" y="835504"/>
                  <a:pt x="7295059" y="838721"/>
                  <a:pt x="7282169" y="842741"/>
                </a:cubicBezTo>
                <a:cubicBezTo>
                  <a:pt x="7269279" y="847566"/>
                  <a:pt x="7247526" y="849175"/>
                  <a:pt x="7217718" y="849175"/>
                </a:cubicBezTo>
                <a:lnTo>
                  <a:pt x="6965553" y="849175"/>
                </a:lnTo>
                <a:lnTo>
                  <a:pt x="6965553" y="674676"/>
                </a:lnTo>
                <a:lnTo>
                  <a:pt x="7215301" y="674676"/>
                </a:lnTo>
                <a:cubicBezTo>
                  <a:pt x="7219329" y="674676"/>
                  <a:pt x="7224969" y="674676"/>
                  <a:pt x="7233025" y="675480"/>
                </a:cubicBezTo>
                <a:cubicBezTo>
                  <a:pt x="7241081" y="676284"/>
                  <a:pt x="7249138" y="676284"/>
                  <a:pt x="7258000" y="677088"/>
                </a:cubicBezTo>
                <a:cubicBezTo>
                  <a:pt x="7266056" y="677892"/>
                  <a:pt x="7274918" y="679501"/>
                  <a:pt x="7282975" y="681913"/>
                </a:cubicBezTo>
                <a:cubicBezTo>
                  <a:pt x="7291031" y="684325"/>
                  <a:pt x="7298282" y="686738"/>
                  <a:pt x="7304727" y="689954"/>
                </a:cubicBezTo>
                <a:cubicBezTo>
                  <a:pt x="7312783" y="694779"/>
                  <a:pt x="7320840" y="702821"/>
                  <a:pt x="7328896" y="714079"/>
                </a:cubicBezTo>
                <a:cubicBezTo>
                  <a:pt x="7336953" y="725337"/>
                  <a:pt x="7340981" y="741419"/>
                  <a:pt x="7340981" y="761523"/>
                </a:cubicBezTo>
                <a:cubicBezTo>
                  <a:pt x="7340175" y="780822"/>
                  <a:pt x="7336953" y="796101"/>
                  <a:pt x="7328896" y="808163"/>
                </a:cubicBezTo>
                <a:close/>
                <a:moveTo>
                  <a:pt x="5003017" y="725337"/>
                </a:moveTo>
                <a:cubicBezTo>
                  <a:pt x="4998183" y="702821"/>
                  <a:pt x="4985293" y="682717"/>
                  <a:pt x="4966763" y="663418"/>
                </a:cubicBezTo>
                <a:cubicBezTo>
                  <a:pt x="4950650" y="647335"/>
                  <a:pt x="4928898" y="633664"/>
                  <a:pt x="4903924" y="624819"/>
                </a:cubicBezTo>
                <a:cubicBezTo>
                  <a:pt x="4878143" y="615169"/>
                  <a:pt x="4853974" y="609540"/>
                  <a:pt x="4830610" y="607128"/>
                </a:cubicBezTo>
                <a:lnTo>
                  <a:pt x="4830610" y="603107"/>
                </a:lnTo>
                <a:cubicBezTo>
                  <a:pt x="4832221" y="603107"/>
                  <a:pt x="4836250" y="602303"/>
                  <a:pt x="4842695" y="601499"/>
                </a:cubicBezTo>
                <a:cubicBezTo>
                  <a:pt x="4849946" y="599890"/>
                  <a:pt x="4858002" y="598282"/>
                  <a:pt x="4867670" y="595066"/>
                </a:cubicBezTo>
                <a:cubicBezTo>
                  <a:pt x="4877338" y="591849"/>
                  <a:pt x="4887811" y="587828"/>
                  <a:pt x="4898284" y="581395"/>
                </a:cubicBezTo>
                <a:cubicBezTo>
                  <a:pt x="4908757" y="574962"/>
                  <a:pt x="4919230" y="568529"/>
                  <a:pt x="4928898" y="559683"/>
                </a:cubicBezTo>
                <a:cubicBezTo>
                  <a:pt x="4939371" y="550034"/>
                  <a:pt x="4949039" y="536363"/>
                  <a:pt x="4957901" y="517868"/>
                </a:cubicBezTo>
                <a:cubicBezTo>
                  <a:pt x="4967569" y="499373"/>
                  <a:pt x="4971597" y="476052"/>
                  <a:pt x="4971597" y="447103"/>
                </a:cubicBezTo>
                <a:cubicBezTo>
                  <a:pt x="4971597" y="424587"/>
                  <a:pt x="4968375" y="404484"/>
                  <a:pt x="4962735" y="387597"/>
                </a:cubicBezTo>
                <a:cubicBezTo>
                  <a:pt x="4957095" y="370710"/>
                  <a:pt x="4950650" y="356235"/>
                  <a:pt x="4942594" y="344977"/>
                </a:cubicBezTo>
                <a:cubicBezTo>
                  <a:pt x="4934538" y="333719"/>
                  <a:pt x="4927287" y="324069"/>
                  <a:pt x="4919230" y="317636"/>
                </a:cubicBezTo>
                <a:cubicBezTo>
                  <a:pt x="4911174" y="311203"/>
                  <a:pt x="4905535" y="306378"/>
                  <a:pt x="4901507" y="303162"/>
                </a:cubicBezTo>
                <a:cubicBezTo>
                  <a:pt x="4876532" y="286275"/>
                  <a:pt x="4846723" y="275821"/>
                  <a:pt x="4812886" y="271800"/>
                </a:cubicBezTo>
                <a:cubicBezTo>
                  <a:pt x="4779050" y="267779"/>
                  <a:pt x="4744407" y="266171"/>
                  <a:pt x="4708153" y="266171"/>
                </a:cubicBezTo>
                <a:lnTo>
                  <a:pt x="4304528" y="266171"/>
                </a:lnTo>
                <a:lnTo>
                  <a:pt x="4304528" y="983466"/>
                </a:lnTo>
                <a:lnTo>
                  <a:pt x="4715404" y="983466"/>
                </a:lnTo>
                <a:cubicBezTo>
                  <a:pt x="4734739" y="983466"/>
                  <a:pt x="4754880" y="982662"/>
                  <a:pt x="4777438" y="981858"/>
                </a:cubicBezTo>
                <a:cubicBezTo>
                  <a:pt x="4799996" y="981054"/>
                  <a:pt x="4821748" y="978642"/>
                  <a:pt x="4843501" y="974621"/>
                </a:cubicBezTo>
                <a:cubicBezTo>
                  <a:pt x="4865253" y="970600"/>
                  <a:pt x="4885394" y="964971"/>
                  <a:pt x="4905535" y="957734"/>
                </a:cubicBezTo>
                <a:cubicBezTo>
                  <a:pt x="4924870" y="950497"/>
                  <a:pt x="4941789" y="940043"/>
                  <a:pt x="4956290" y="927176"/>
                </a:cubicBezTo>
                <a:cubicBezTo>
                  <a:pt x="4971597" y="913506"/>
                  <a:pt x="4983681" y="895011"/>
                  <a:pt x="4994155" y="871691"/>
                </a:cubicBezTo>
                <a:cubicBezTo>
                  <a:pt x="5004628" y="848370"/>
                  <a:pt x="5009462" y="820225"/>
                  <a:pt x="5009462" y="787256"/>
                </a:cubicBezTo>
                <a:cubicBezTo>
                  <a:pt x="5010268" y="767152"/>
                  <a:pt x="5007851" y="747049"/>
                  <a:pt x="5003017" y="725337"/>
                </a:cubicBezTo>
                <a:close/>
                <a:moveTo>
                  <a:pt x="4464850" y="394834"/>
                </a:moveTo>
                <a:lnTo>
                  <a:pt x="4692846" y="394834"/>
                </a:lnTo>
                <a:cubicBezTo>
                  <a:pt x="4708959" y="394834"/>
                  <a:pt x="4725072" y="395638"/>
                  <a:pt x="4740379" y="397246"/>
                </a:cubicBezTo>
                <a:cubicBezTo>
                  <a:pt x="4755686" y="398855"/>
                  <a:pt x="4768576" y="403680"/>
                  <a:pt x="4779855" y="410917"/>
                </a:cubicBezTo>
                <a:cubicBezTo>
                  <a:pt x="4787911" y="416546"/>
                  <a:pt x="4794356" y="423783"/>
                  <a:pt x="4799996" y="433433"/>
                </a:cubicBezTo>
                <a:cubicBezTo>
                  <a:pt x="4805635" y="443083"/>
                  <a:pt x="4808858" y="455145"/>
                  <a:pt x="4808858" y="471228"/>
                </a:cubicBezTo>
                <a:cubicBezTo>
                  <a:pt x="4808858" y="486506"/>
                  <a:pt x="4806441" y="499373"/>
                  <a:pt x="4800802" y="509022"/>
                </a:cubicBezTo>
                <a:cubicBezTo>
                  <a:pt x="4795968" y="518672"/>
                  <a:pt x="4790328" y="525909"/>
                  <a:pt x="4784689" y="530734"/>
                </a:cubicBezTo>
                <a:cubicBezTo>
                  <a:pt x="4772604" y="540384"/>
                  <a:pt x="4758909" y="546817"/>
                  <a:pt x="4741184" y="549229"/>
                </a:cubicBezTo>
                <a:cubicBezTo>
                  <a:pt x="4723460" y="551642"/>
                  <a:pt x="4704125" y="553250"/>
                  <a:pt x="4682373" y="553250"/>
                </a:cubicBezTo>
                <a:lnTo>
                  <a:pt x="4464850" y="553250"/>
                </a:lnTo>
                <a:lnTo>
                  <a:pt x="4464850" y="394834"/>
                </a:lnTo>
                <a:close/>
                <a:moveTo>
                  <a:pt x="4828193" y="808163"/>
                </a:moveTo>
                <a:cubicBezTo>
                  <a:pt x="4820943" y="819421"/>
                  <a:pt x="4812081" y="828267"/>
                  <a:pt x="4803219" y="833896"/>
                </a:cubicBezTo>
                <a:cubicBezTo>
                  <a:pt x="4801607" y="835504"/>
                  <a:pt x="4794356" y="838721"/>
                  <a:pt x="4781466" y="842741"/>
                </a:cubicBezTo>
                <a:cubicBezTo>
                  <a:pt x="4768576" y="847566"/>
                  <a:pt x="4746824" y="849175"/>
                  <a:pt x="4717015" y="849175"/>
                </a:cubicBezTo>
                <a:lnTo>
                  <a:pt x="4464850" y="849175"/>
                </a:lnTo>
                <a:lnTo>
                  <a:pt x="4464850" y="674676"/>
                </a:lnTo>
                <a:lnTo>
                  <a:pt x="4714598" y="674676"/>
                </a:lnTo>
                <a:cubicBezTo>
                  <a:pt x="4718627" y="674676"/>
                  <a:pt x="4724266" y="674676"/>
                  <a:pt x="4732323" y="675480"/>
                </a:cubicBezTo>
                <a:cubicBezTo>
                  <a:pt x="4740379" y="676284"/>
                  <a:pt x="4748435" y="676284"/>
                  <a:pt x="4757297" y="677088"/>
                </a:cubicBezTo>
                <a:cubicBezTo>
                  <a:pt x="4765354" y="677892"/>
                  <a:pt x="4774215" y="679501"/>
                  <a:pt x="4782272" y="681913"/>
                </a:cubicBezTo>
                <a:cubicBezTo>
                  <a:pt x="4790328" y="684325"/>
                  <a:pt x="4797579" y="686738"/>
                  <a:pt x="4804024" y="689954"/>
                </a:cubicBezTo>
                <a:cubicBezTo>
                  <a:pt x="4812081" y="694779"/>
                  <a:pt x="4820137" y="702821"/>
                  <a:pt x="4828193" y="714079"/>
                </a:cubicBezTo>
                <a:cubicBezTo>
                  <a:pt x="4836250" y="725337"/>
                  <a:pt x="4840278" y="741419"/>
                  <a:pt x="4840278" y="761523"/>
                </a:cubicBezTo>
                <a:cubicBezTo>
                  <a:pt x="4839472" y="780822"/>
                  <a:pt x="4836250" y="796101"/>
                  <a:pt x="4828193" y="808163"/>
                </a:cubicBezTo>
                <a:close/>
                <a:moveTo>
                  <a:pt x="6241284" y="244459"/>
                </a:moveTo>
                <a:cubicBezTo>
                  <a:pt x="6366158" y="244459"/>
                  <a:pt x="6468474" y="279037"/>
                  <a:pt x="6549038" y="348998"/>
                </a:cubicBezTo>
                <a:cubicBezTo>
                  <a:pt x="6622351" y="417350"/>
                  <a:pt x="6658605" y="509022"/>
                  <a:pt x="6658605" y="623211"/>
                </a:cubicBezTo>
                <a:cubicBezTo>
                  <a:pt x="6658605" y="737399"/>
                  <a:pt x="6622351" y="829071"/>
                  <a:pt x="6549038" y="897423"/>
                </a:cubicBezTo>
                <a:cubicBezTo>
                  <a:pt x="6472502" y="967384"/>
                  <a:pt x="6370186" y="1001962"/>
                  <a:pt x="6241284" y="1001962"/>
                </a:cubicBezTo>
                <a:cubicBezTo>
                  <a:pt x="6112382" y="1001962"/>
                  <a:pt x="6010065" y="967384"/>
                  <a:pt x="5933530" y="897423"/>
                </a:cubicBezTo>
                <a:cubicBezTo>
                  <a:pt x="5859411" y="828267"/>
                  <a:pt x="5822352" y="736595"/>
                  <a:pt x="5822352" y="623211"/>
                </a:cubicBezTo>
                <a:cubicBezTo>
                  <a:pt x="5822352" y="509826"/>
                  <a:pt x="5859411" y="417350"/>
                  <a:pt x="5933530" y="348998"/>
                </a:cubicBezTo>
                <a:cubicBezTo>
                  <a:pt x="6010065" y="279037"/>
                  <a:pt x="6112382" y="244459"/>
                  <a:pt x="6241284" y="244459"/>
                </a:cubicBezTo>
                <a:close/>
                <a:moveTo>
                  <a:pt x="6240478" y="387597"/>
                </a:moveTo>
                <a:cubicBezTo>
                  <a:pt x="6171193" y="387597"/>
                  <a:pt x="6115604" y="406896"/>
                  <a:pt x="6072905" y="444691"/>
                </a:cubicBezTo>
                <a:cubicBezTo>
                  <a:pt x="6026984" y="487310"/>
                  <a:pt x="6003620" y="546817"/>
                  <a:pt x="6003620" y="623211"/>
                </a:cubicBezTo>
                <a:cubicBezTo>
                  <a:pt x="6003620" y="699604"/>
                  <a:pt x="6026984" y="758307"/>
                  <a:pt x="6072905" y="800926"/>
                </a:cubicBezTo>
                <a:cubicBezTo>
                  <a:pt x="6114798" y="839525"/>
                  <a:pt x="6170388" y="858824"/>
                  <a:pt x="6240478" y="858824"/>
                </a:cubicBezTo>
                <a:cubicBezTo>
                  <a:pt x="6309763" y="858824"/>
                  <a:pt x="6365352" y="839525"/>
                  <a:pt x="6408857" y="800926"/>
                </a:cubicBezTo>
                <a:cubicBezTo>
                  <a:pt x="6454778" y="758307"/>
                  <a:pt x="6477336" y="698800"/>
                  <a:pt x="6477336" y="623211"/>
                </a:cubicBezTo>
                <a:cubicBezTo>
                  <a:pt x="6477336" y="546013"/>
                  <a:pt x="6454778" y="486506"/>
                  <a:pt x="6408857" y="444691"/>
                </a:cubicBezTo>
                <a:cubicBezTo>
                  <a:pt x="6366158" y="406092"/>
                  <a:pt x="6309763" y="387597"/>
                  <a:pt x="6240478" y="387597"/>
                </a:cubicBezTo>
                <a:close/>
                <a:moveTo>
                  <a:pt x="3722857" y="264563"/>
                </a:moveTo>
                <a:lnTo>
                  <a:pt x="3398184" y="981858"/>
                </a:lnTo>
                <a:lnTo>
                  <a:pt x="3565757" y="981858"/>
                </a:lnTo>
                <a:lnTo>
                  <a:pt x="3631820" y="830679"/>
                </a:lnTo>
                <a:lnTo>
                  <a:pt x="3973411" y="829875"/>
                </a:lnTo>
                <a:lnTo>
                  <a:pt x="4041084" y="981858"/>
                </a:lnTo>
                <a:lnTo>
                  <a:pt x="4208657" y="981858"/>
                </a:lnTo>
                <a:lnTo>
                  <a:pt x="3883985" y="264563"/>
                </a:lnTo>
                <a:cubicBezTo>
                  <a:pt x="3883985" y="264563"/>
                  <a:pt x="3722857" y="264563"/>
                  <a:pt x="3722857" y="264563"/>
                </a:cubicBezTo>
                <a:close/>
                <a:moveTo>
                  <a:pt x="3802615" y="413329"/>
                </a:moveTo>
                <a:lnTo>
                  <a:pt x="3927489" y="707646"/>
                </a:lnTo>
                <a:lnTo>
                  <a:pt x="3680158" y="707646"/>
                </a:lnTo>
                <a:lnTo>
                  <a:pt x="3802615" y="413329"/>
                </a:lnTo>
                <a:close/>
                <a:moveTo>
                  <a:pt x="5077941" y="264563"/>
                </a:moveTo>
                <a:lnTo>
                  <a:pt x="5077941" y="387597"/>
                </a:lnTo>
                <a:lnTo>
                  <a:pt x="5077941" y="394834"/>
                </a:lnTo>
                <a:lnTo>
                  <a:pt x="5336552" y="394834"/>
                </a:lnTo>
                <a:lnTo>
                  <a:pt x="5336552" y="981858"/>
                </a:lnTo>
                <a:lnTo>
                  <a:pt x="5496068" y="981858"/>
                </a:lnTo>
                <a:lnTo>
                  <a:pt x="5496068" y="394834"/>
                </a:lnTo>
                <a:lnTo>
                  <a:pt x="5753872" y="394834"/>
                </a:lnTo>
                <a:lnTo>
                  <a:pt x="5753872" y="387597"/>
                </a:lnTo>
                <a:lnTo>
                  <a:pt x="5753872" y="264563"/>
                </a:lnTo>
                <a:lnTo>
                  <a:pt x="5077941" y="264563"/>
                </a:lnTo>
                <a:close/>
                <a:moveTo>
                  <a:pt x="9139972" y="755894"/>
                </a:moveTo>
                <a:cubicBezTo>
                  <a:pt x="9136749" y="714079"/>
                  <a:pt x="9118220" y="671459"/>
                  <a:pt x="9080354" y="646531"/>
                </a:cubicBezTo>
                <a:cubicBezTo>
                  <a:pt x="9048934" y="626427"/>
                  <a:pt x="9013487" y="616777"/>
                  <a:pt x="8976427" y="611148"/>
                </a:cubicBezTo>
                <a:cubicBezTo>
                  <a:pt x="8976427" y="611148"/>
                  <a:pt x="8976427" y="611148"/>
                  <a:pt x="8975621" y="611148"/>
                </a:cubicBezTo>
                <a:lnTo>
                  <a:pt x="8975621" y="609540"/>
                </a:lnTo>
                <a:cubicBezTo>
                  <a:pt x="9001402" y="603107"/>
                  <a:pt x="9045712" y="587828"/>
                  <a:pt x="9077938" y="552446"/>
                </a:cubicBezTo>
                <a:cubicBezTo>
                  <a:pt x="9077938" y="552446"/>
                  <a:pt x="9077938" y="552446"/>
                  <a:pt x="9078743" y="551642"/>
                </a:cubicBezTo>
                <a:cubicBezTo>
                  <a:pt x="9078743" y="551642"/>
                  <a:pt x="9078743" y="551642"/>
                  <a:pt x="9078743" y="551642"/>
                </a:cubicBezTo>
                <a:lnTo>
                  <a:pt x="9078743" y="551642"/>
                </a:lnTo>
                <a:cubicBezTo>
                  <a:pt x="9085188" y="545209"/>
                  <a:pt x="9090828" y="537167"/>
                  <a:pt x="9095662" y="529126"/>
                </a:cubicBezTo>
                <a:cubicBezTo>
                  <a:pt x="9122248" y="484898"/>
                  <a:pt x="9123054" y="438258"/>
                  <a:pt x="9107746" y="390813"/>
                </a:cubicBezTo>
                <a:cubicBezTo>
                  <a:pt x="9091633" y="340956"/>
                  <a:pt x="9052962" y="310399"/>
                  <a:pt x="9003013" y="290295"/>
                </a:cubicBezTo>
                <a:cubicBezTo>
                  <a:pt x="8949036" y="269388"/>
                  <a:pt x="8891835" y="262150"/>
                  <a:pt x="8833829" y="260542"/>
                </a:cubicBezTo>
                <a:cubicBezTo>
                  <a:pt x="8749237" y="258130"/>
                  <a:pt x="8664645" y="262150"/>
                  <a:pt x="8580858" y="275017"/>
                </a:cubicBezTo>
                <a:cubicBezTo>
                  <a:pt x="8555078" y="279037"/>
                  <a:pt x="8521241" y="283862"/>
                  <a:pt x="8495461" y="288687"/>
                </a:cubicBezTo>
                <a:lnTo>
                  <a:pt x="8495461" y="427804"/>
                </a:lnTo>
                <a:cubicBezTo>
                  <a:pt x="8584081" y="409309"/>
                  <a:pt x="8688814" y="386793"/>
                  <a:pt x="8824162" y="394834"/>
                </a:cubicBezTo>
                <a:cubicBezTo>
                  <a:pt x="8848331" y="396442"/>
                  <a:pt x="8878139" y="402875"/>
                  <a:pt x="8900697" y="411721"/>
                </a:cubicBezTo>
                <a:cubicBezTo>
                  <a:pt x="8941785" y="427804"/>
                  <a:pt x="8951452" y="480073"/>
                  <a:pt x="8929700" y="513847"/>
                </a:cubicBezTo>
                <a:cubicBezTo>
                  <a:pt x="8918421" y="530734"/>
                  <a:pt x="8900697" y="539580"/>
                  <a:pt x="8881362" y="545209"/>
                </a:cubicBezTo>
                <a:cubicBezTo>
                  <a:pt x="8848331" y="554858"/>
                  <a:pt x="8805632" y="557271"/>
                  <a:pt x="8770989" y="558075"/>
                </a:cubicBezTo>
                <a:cubicBezTo>
                  <a:pt x="8737958" y="558075"/>
                  <a:pt x="8683175" y="558075"/>
                  <a:pt x="8653366" y="558075"/>
                </a:cubicBezTo>
                <a:lnTo>
                  <a:pt x="8653366" y="620798"/>
                </a:lnTo>
                <a:lnTo>
                  <a:pt x="8653366" y="668243"/>
                </a:lnTo>
                <a:lnTo>
                  <a:pt x="8824162" y="669851"/>
                </a:lnTo>
                <a:cubicBezTo>
                  <a:pt x="8828190" y="669851"/>
                  <a:pt x="8936145" y="672263"/>
                  <a:pt x="8957898" y="738203"/>
                </a:cubicBezTo>
                <a:cubicBezTo>
                  <a:pt x="8968370" y="771173"/>
                  <a:pt x="8956286" y="860433"/>
                  <a:pt x="8766961" y="862041"/>
                </a:cubicBezTo>
                <a:cubicBezTo>
                  <a:pt x="8733930" y="862041"/>
                  <a:pt x="8694453" y="862041"/>
                  <a:pt x="8649338" y="856412"/>
                </a:cubicBezTo>
                <a:cubicBezTo>
                  <a:pt x="8561523" y="845154"/>
                  <a:pt x="8479348" y="808967"/>
                  <a:pt x="8479348" y="808967"/>
                </a:cubicBezTo>
                <a:lnTo>
                  <a:pt x="8479348" y="953713"/>
                </a:lnTo>
                <a:cubicBezTo>
                  <a:pt x="8480153" y="954517"/>
                  <a:pt x="8482571" y="955321"/>
                  <a:pt x="8485794" y="956126"/>
                </a:cubicBezTo>
                <a:cubicBezTo>
                  <a:pt x="8534937" y="973013"/>
                  <a:pt x="8594555" y="981054"/>
                  <a:pt x="8646115" y="985879"/>
                </a:cubicBezTo>
                <a:cubicBezTo>
                  <a:pt x="8719429" y="992312"/>
                  <a:pt x="8792742" y="993920"/>
                  <a:pt x="8866055" y="985879"/>
                </a:cubicBezTo>
                <a:cubicBezTo>
                  <a:pt x="8916810" y="980250"/>
                  <a:pt x="8965954" y="971404"/>
                  <a:pt x="9012680" y="951301"/>
                </a:cubicBezTo>
                <a:cubicBezTo>
                  <a:pt x="9051352" y="934414"/>
                  <a:pt x="9085188" y="911898"/>
                  <a:pt x="9108552" y="878124"/>
                </a:cubicBezTo>
                <a:cubicBezTo>
                  <a:pt x="9135944" y="841133"/>
                  <a:pt x="9144000" y="799318"/>
                  <a:pt x="9139972" y="755894"/>
                </a:cubicBezTo>
                <a:close/>
              </a:path>
            </a:pathLst>
          </a:custGeom>
          <a:solidFill>
            <a:schemeClr val="accent1"/>
          </a:solidFill>
          <a:ln w="8056" cap="flat">
            <a:noFill/>
            <a:prstDash val="solid"/>
            <a:miter/>
          </a:ln>
        </p:spPr>
        <p:txBody>
          <a:bodyPr rtlCol="0" anchor="ctr"/>
          <a:lstStyle/>
          <a:p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4358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  <p:sldLayoutId id="2147483761" r:id="rId18"/>
    <p:sldLayoutId id="2147483762" r:id="rId19"/>
    <p:sldLayoutId id="2147483763" r:id="rId20"/>
    <p:sldLayoutId id="2147483764" r:id="rId21"/>
    <p:sldLayoutId id="2147483767" r:id="rId22"/>
    <p:sldLayoutId id="2147483773" r:id="rId23"/>
    <p:sldLayoutId id="2147483775" r:id="rId24"/>
  </p:sldLayoutIdLst>
  <p:hf sldNum="0"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00" b="0" kern="1200" cap="all" spc="50" baseline="0">
          <a:solidFill>
            <a:srgbClr val="F5671E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750"/>
        </a:spcBef>
        <a:buClr>
          <a:schemeClr val="tx1"/>
        </a:buClr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100000"/>
        </a:lnSpc>
        <a:spcBef>
          <a:spcPts val="375"/>
        </a:spcBef>
        <a:buClr>
          <a:schemeClr val="tx1"/>
        </a:buClr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latinLnBrk="0" hangingPunct="1">
        <a:lnSpc>
          <a:spcPct val="100000"/>
        </a:lnSpc>
        <a:spcBef>
          <a:spcPts val="375"/>
        </a:spcBef>
        <a:buClr>
          <a:schemeClr val="tx1"/>
        </a:buClr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375"/>
        </a:spcBef>
        <a:buClr>
          <a:srgbClr val="F5671E"/>
        </a:buClr>
        <a:buFont typeface="Arial" panose="020B0604020202020204" pitchFamily="34" charset="0"/>
        <a:buChar char="•"/>
        <a:defRPr sz="1000" kern="1200">
          <a:solidFill>
            <a:srgbClr val="4D5964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375"/>
        </a:spcBef>
        <a:buClr>
          <a:srgbClr val="F5671E"/>
        </a:buClr>
        <a:buFont typeface="Arial" panose="020B0604020202020204" pitchFamily="34" charset="0"/>
        <a:buChar char="•"/>
        <a:defRPr sz="1000" kern="1200">
          <a:solidFill>
            <a:srgbClr val="4D5964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1">
          <p15:clr>
            <a:srgbClr val="F26B43"/>
          </p15:clr>
        </p15:guide>
        <p15:guide id="2" pos="5630">
          <p15:clr>
            <a:srgbClr val="F26B43"/>
          </p15:clr>
        </p15:guide>
        <p15:guide id="3" orient="horz" pos="2935">
          <p15:clr>
            <a:srgbClr val="F26B43"/>
          </p15:clr>
        </p15:guide>
        <p15:guide id="4" orient="horz" pos="146">
          <p15:clr>
            <a:srgbClr val="F26B43"/>
          </p15:clr>
        </p15:guide>
        <p15:guide id="5" orient="horz" pos="554">
          <p15:clr>
            <a:srgbClr val="F26B43"/>
          </p15:clr>
        </p15:guide>
        <p15:guide id="7" orient="horz" pos="3003">
          <p15:clr>
            <a:srgbClr val="F26B43"/>
          </p15:clr>
        </p15:guide>
        <p15:guide id="10" pos="2880">
          <p15:clr>
            <a:srgbClr val="F26B43"/>
          </p15:clr>
        </p15:guide>
        <p15:guide id="11" orient="horz" pos="1620">
          <p15:clr>
            <a:srgbClr val="F26B43"/>
          </p15:clr>
        </p15:guide>
        <p15:guide id="15" pos="2767">
          <p15:clr>
            <a:srgbClr val="F26B43"/>
          </p15:clr>
        </p15:guide>
        <p15:guide id="16" pos="2993">
          <p15:clr>
            <a:srgbClr val="F26B43"/>
          </p15:clr>
        </p15:guide>
        <p15:guide id="18" orient="horz" pos="791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2002" y="236440"/>
            <a:ext cx="8645622" cy="2254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 dirty="0"/>
              <a:t>ЗАГОЛОВОК, </a:t>
            </a:r>
            <a:r>
              <a:rPr lang="ru-RU" dirty="0" err="1"/>
              <a:t>A</a:t>
            </a:r>
            <a:r>
              <a:rPr lang="en-US" dirty="0"/>
              <a:t>rial regular, 20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2003" y="884140"/>
            <a:ext cx="8645622" cy="377517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8" name="Rectangle 6"/>
          <p:cNvSpPr>
            <a:spLocks noChangeArrowheads="1"/>
          </p:cNvSpPr>
          <p:nvPr userDrawn="1"/>
        </p:nvSpPr>
        <p:spPr bwMode="auto">
          <a:xfrm>
            <a:off x="286707" y="4744445"/>
            <a:ext cx="433388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lvl1pPr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accent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A4C31F17-08E7-4423-8E62-229ABF71E9E0}" type="slidenum">
              <a:rPr altLang="ru-RU" sz="1000" b="0" noProof="1" smtClean="0">
                <a:solidFill>
                  <a:schemeClr val="accent2"/>
                </a:solidFill>
              </a:rPr>
              <a:pPr eaLnBrk="1" hangingPunct="1">
                <a:defRPr/>
              </a:pPr>
              <a:t>‹#›</a:t>
            </a:fld>
            <a:endParaRPr altLang="ru-RU" sz="1000" b="0" noProof="1">
              <a:solidFill>
                <a:schemeClr val="accent2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173EBA1-7A39-46B6-9CAF-9EF4F0A084E4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7415887" y="5022851"/>
            <a:ext cx="1728113" cy="122747"/>
          </a:xfrm>
          <a:prstGeom prst="rect">
            <a:avLst/>
          </a:prstGeom>
        </p:spPr>
      </p:pic>
      <p:sp>
        <p:nvSpPr>
          <p:cNvPr id="9" name="Дата 4">
            <a:extLst>
              <a:ext uri="{FF2B5EF4-FFF2-40B4-BE49-F238E27FC236}">
                <a16:creationId xmlns:a16="http://schemas.microsoft.com/office/drawing/2014/main" id="{915D2581-BA92-DA44-A42E-3272D5E193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5038" y="4929179"/>
            <a:ext cx="891861" cy="10144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60B9F2BA-5C8B-1F4A-A6E3-F4D07860D5C8}" type="datetime1">
              <a:rPr lang="ru-RU" smtClean="0"/>
              <a:pPr/>
              <a:t>24.02.2025</a:t>
            </a:fld>
            <a:endParaRPr lang="ru-RU" dirty="0"/>
          </a:p>
        </p:txBody>
      </p:sp>
      <p:sp>
        <p:nvSpPr>
          <p:cNvPr id="10" name="Нижний колонтитул 3">
            <a:extLst>
              <a:ext uri="{FF2B5EF4-FFF2-40B4-BE49-F238E27FC236}">
                <a16:creationId xmlns:a16="http://schemas.microsoft.com/office/drawing/2014/main" id="{16EC7F4A-4470-1F46-9A46-6AAD1DCA4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038" y="4774407"/>
            <a:ext cx="3457575" cy="131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name / Presenter</a:t>
            </a:r>
          </a:p>
        </p:txBody>
      </p:sp>
      <p:sp>
        <p:nvSpPr>
          <p:cNvPr id="15" name="Graphic 335">
            <a:extLst>
              <a:ext uri="{FF2B5EF4-FFF2-40B4-BE49-F238E27FC236}">
                <a16:creationId xmlns:a16="http://schemas.microsoft.com/office/drawing/2014/main" id="{E0634AA2-B58C-D040-81D3-4CB4B40132FD}"/>
              </a:ext>
            </a:extLst>
          </p:cNvPr>
          <p:cNvSpPr>
            <a:spLocks noChangeAspect="1"/>
          </p:cNvSpPr>
          <p:nvPr userDrawn="1"/>
        </p:nvSpPr>
        <p:spPr>
          <a:xfrm>
            <a:off x="7357065" y="4721842"/>
            <a:ext cx="1584091" cy="216000"/>
          </a:xfrm>
          <a:custGeom>
            <a:avLst/>
            <a:gdLst>
              <a:gd name="connsiteX0" fmla="*/ 1550049 w 9140947"/>
              <a:gd name="connsiteY0" fmla="*/ 0 h 1246421"/>
              <a:gd name="connsiteX1" fmla="*/ 24169 w 9140947"/>
              <a:gd name="connsiteY1" fmla="*/ 513847 h 1246421"/>
              <a:gd name="connsiteX2" fmla="*/ 0 w 9140947"/>
              <a:gd name="connsiteY2" fmla="*/ 624015 h 1246421"/>
              <a:gd name="connsiteX3" fmla="*/ 24975 w 9140947"/>
              <a:gd name="connsiteY3" fmla="*/ 733378 h 1246421"/>
              <a:gd name="connsiteX4" fmla="*/ 26586 w 9140947"/>
              <a:gd name="connsiteY4" fmla="*/ 736595 h 1246421"/>
              <a:gd name="connsiteX5" fmla="*/ 29809 w 9140947"/>
              <a:gd name="connsiteY5" fmla="*/ 743832 h 1246421"/>
              <a:gd name="connsiteX6" fmla="*/ 1550049 w 9140947"/>
              <a:gd name="connsiteY6" fmla="*/ 1246421 h 1246421"/>
              <a:gd name="connsiteX7" fmla="*/ 3100098 w 9140947"/>
              <a:gd name="connsiteY7" fmla="*/ 623211 h 1246421"/>
              <a:gd name="connsiteX8" fmla="*/ 1550049 w 9140947"/>
              <a:gd name="connsiteY8" fmla="*/ 0 h 1246421"/>
              <a:gd name="connsiteX9" fmla="*/ 1435648 w 9140947"/>
              <a:gd name="connsiteY9" fmla="*/ 132684 h 1246421"/>
              <a:gd name="connsiteX10" fmla="*/ 1352668 w 9140947"/>
              <a:gd name="connsiteY10" fmla="*/ 447907 h 1246421"/>
              <a:gd name="connsiteX11" fmla="*/ 994964 w 9140947"/>
              <a:gd name="connsiteY11" fmla="*/ 744636 h 1246421"/>
              <a:gd name="connsiteX12" fmla="*/ 1280966 w 9140947"/>
              <a:gd name="connsiteY12" fmla="*/ 102930 h 1246421"/>
              <a:gd name="connsiteX13" fmla="*/ 1281771 w 9140947"/>
              <a:gd name="connsiteY13" fmla="*/ 102930 h 1246421"/>
              <a:gd name="connsiteX14" fmla="*/ 1435648 w 9140947"/>
              <a:gd name="connsiteY14" fmla="*/ 132684 h 1246421"/>
              <a:gd name="connsiteX15" fmla="*/ 2084993 w 9140947"/>
              <a:gd name="connsiteY15" fmla="*/ 757502 h 1246421"/>
              <a:gd name="connsiteX16" fmla="*/ 2080159 w 9140947"/>
              <a:gd name="connsiteY16" fmla="*/ 747853 h 1246421"/>
              <a:gd name="connsiteX17" fmla="*/ 2089021 w 9140947"/>
              <a:gd name="connsiteY17" fmla="*/ 736595 h 1246421"/>
              <a:gd name="connsiteX18" fmla="*/ 2217924 w 9140947"/>
              <a:gd name="connsiteY18" fmla="*/ 710058 h 1246421"/>
              <a:gd name="connsiteX19" fmla="*/ 2225174 w 9140947"/>
              <a:gd name="connsiteY19" fmla="*/ 703625 h 1246421"/>
              <a:gd name="connsiteX20" fmla="*/ 2245315 w 9140947"/>
              <a:gd name="connsiteY20" fmla="*/ 640902 h 1246421"/>
              <a:gd name="connsiteX21" fmla="*/ 2237259 w 9140947"/>
              <a:gd name="connsiteY21" fmla="*/ 628840 h 1246421"/>
              <a:gd name="connsiteX22" fmla="*/ 1996373 w 9140947"/>
              <a:gd name="connsiteY22" fmla="*/ 615169 h 1246421"/>
              <a:gd name="connsiteX23" fmla="*/ 1973009 w 9140947"/>
              <a:gd name="connsiteY23" fmla="*/ 621602 h 1246421"/>
              <a:gd name="connsiteX24" fmla="*/ 1876333 w 9140947"/>
              <a:gd name="connsiteY24" fmla="*/ 687542 h 1246421"/>
              <a:gd name="connsiteX25" fmla="*/ 1854580 w 9140947"/>
              <a:gd name="connsiteY25" fmla="*/ 739811 h 1246421"/>
              <a:gd name="connsiteX26" fmla="*/ 1550855 w 9140947"/>
              <a:gd name="connsiteY26" fmla="*/ 997941 h 1246421"/>
              <a:gd name="connsiteX27" fmla="*/ 795971 w 9140947"/>
              <a:gd name="connsiteY27" fmla="*/ 988291 h 1246421"/>
              <a:gd name="connsiteX28" fmla="*/ 792749 w 9140947"/>
              <a:gd name="connsiteY28" fmla="*/ 987487 h 1246421"/>
              <a:gd name="connsiteX29" fmla="*/ 762134 w 9140947"/>
              <a:gd name="connsiteY29" fmla="*/ 1003570 h 1246421"/>
              <a:gd name="connsiteX30" fmla="*/ 734743 w 9140947"/>
              <a:gd name="connsiteY30" fmla="*/ 1064685 h 1246421"/>
              <a:gd name="connsiteX31" fmla="*/ 203827 w 9140947"/>
              <a:gd name="connsiteY31" fmla="*/ 693171 h 1246421"/>
              <a:gd name="connsiteX32" fmla="*/ 203827 w 9140947"/>
              <a:gd name="connsiteY32" fmla="*/ 691563 h 1246421"/>
              <a:gd name="connsiteX33" fmla="*/ 199798 w 9140947"/>
              <a:gd name="connsiteY33" fmla="*/ 678696 h 1246421"/>
              <a:gd name="connsiteX34" fmla="*/ 199798 w 9140947"/>
              <a:gd name="connsiteY34" fmla="*/ 677892 h 1246421"/>
              <a:gd name="connsiteX35" fmla="*/ 192548 w 9140947"/>
              <a:gd name="connsiteY35" fmla="*/ 621602 h 1246421"/>
              <a:gd name="connsiteX36" fmla="*/ 1167371 w 9140947"/>
              <a:gd name="connsiteY36" fmla="*/ 90868 h 1246421"/>
              <a:gd name="connsiteX37" fmla="*/ 1168982 w 9140947"/>
              <a:gd name="connsiteY37" fmla="*/ 90868 h 1246421"/>
              <a:gd name="connsiteX38" fmla="*/ 831419 w 9140947"/>
              <a:gd name="connsiteY38" fmla="*/ 846762 h 1246421"/>
              <a:gd name="connsiteX39" fmla="*/ 841893 w 9140947"/>
              <a:gd name="connsiteY39" fmla="*/ 862845 h 1246421"/>
              <a:gd name="connsiteX40" fmla="*/ 858005 w 9140947"/>
              <a:gd name="connsiteY40" fmla="*/ 863649 h 1246421"/>
              <a:gd name="connsiteX41" fmla="*/ 1487209 w 9140947"/>
              <a:gd name="connsiteY41" fmla="*/ 810576 h 1246421"/>
              <a:gd name="connsiteX42" fmla="*/ 2042294 w 9140947"/>
              <a:gd name="connsiteY42" fmla="*/ 400463 h 1246421"/>
              <a:gd name="connsiteX43" fmla="*/ 2067269 w 9140947"/>
              <a:gd name="connsiteY43" fmla="*/ 103734 h 1246421"/>
              <a:gd name="connsiteX44" fmla="*/ 2895466 w 9140947"/>
              <a:gd name="connsiteY44" fmla="*/ 614365 h 1246421"/>
              <a:gd name="connsiteX45" fmla="*/ 2859212 w 9140947"/>
              <a:gd name="connsiteY45" fmla="*/ 749461 h 1246421"/>
              <a:gd name="connsiteX46" fmla="*/ 2142194 w 9140947"/>
              <a:gd name="connsiteY46" fmla="*/ 1116150 h 1246421"/>
              <a:gd name="connsiteX47" fmla="*/ 2084993 w 9140947"/>
              <a:gd name="connsiteY47" fmla="*/ 757502 h 1246421"/>
              <a:gd name="connsiteX48" fmla="*/ 7908956 w 9140947"/>
              <a:gd name="connsiteY48" fmla="*/ 264563 h 1246421"/>
              <a:gd name="connsiteX49" fmla="*/ 7585089 w 9140947"/>
              <a:gd name="connsiteY49" fmla="*/ 981054 h 1246421"/>
              <a:gd name="connsiteX50" fmla="*/ 7752662 w 9140947"/>
              <a:gd name="connsiteY50" fmla="*/ 981054 h 1246421"/>
              <a:gd name="connsiteX51" fmla="*/ 7818724 w 9140947"/>
              <a:gd name="connsiteY51" fmla="*/ 829875 h 1246421"/>
              <a:gd name="connsiteX52" fmla="*/ 8160316 w 9140947"/>
              <a:gd name="connsiteY52" fmla="*/ 829071 h 1246421"/>
              <a:gd name="connsiteX53" fmla="*/ 8227183 w 9140947"/>
              <a:gd name="connsiteY53" fmla="*/ 981054 h 1246421"/>
              <a:gd name="connsiteX54" fmla="*/ 8394756 w 9140947"/>
              <a:gd name="connsiteY54" fmla="*/ 981054 h 1246421"/>
              <a:gd name="connsiteX55" fmla="*/ 8070889 w 9140947"/>
              <a:gd name="connsiteY55" fmla="*/ 264563 h 1246421"/>
              <a:gd name="connsiteX56" fmla="*/ 7908956 w 9140947"/>
              <a:gd name="connsiteY56" fmla="*/ 264563 h 1246421"/>
              <a:gd name="connsiteX57" fmla="*/ 7908956 w 9140947"/>
              <a:gd name="connsiteY57" fmla="*/ 264563 h 1246421"/>
              <a:gd name="connsiteX58" fmla="*/ 7989520 w 9140947"/>
              <a:gd name="connsiteY58" fmla="*/ 413329 h 1246421"/>
              <a:gd name="connsiteX59" fmla="*/ 8114394 w 9140947"/>
              <a:gd name="connsiteY59" fmla="*/ 706841 h 1246421"/>
              <a:gd name="connsiteX60" fmla="*/ 7867868 w 9140947"/>
              <a:gd name="connsiteY60" fmla="*/ 706841 h 1246421"/>
              <a:gd name="connsiteX61" fmla="*/ 7989520 w 9140947"/>
              <a:gd name="connsiteY61" fmla="*/ 413329 h 1246421"/>
              <a:gd name="connsiteX62" fmla="*/ 7502914 w 9140947"/>
              <a:gd name="connsiteY62" fmla="*/ 725337 h 1246421"/>
              <a:gd name="connsiteX63" fmla="*/ 7466660 w 9140947"/>
              <a:gd name="connsiteY63" fmla="*/ 663418 h 1246421"/>
              <a:gd name="connsiteX64" fmla="*/ 7403821 w 9140947"/>
              <a:gd name="connsiteY64" fmla="*/ 624819 h 1246421"/>
              <a:gd name="connsiteX65" fmla="*/ 7330508 w 9140947"/>
              <a:gd name="connsiteY65" fmla="*/ 607128 h 1246421"/>
              <a:gd name="connsiteX66" fmla="*/ 7330508 w 9140947"/>
              <a:gd name="connsiteY66" fmla="*/ 603107 h 1246421"/>
              <a:gd name="connsiteX67" fmla="*/ 7342592 w 9140947"/>
              <a:gd name="connsiteY67" fmla="*/ 601499 h 1246421"/>
              <a:gd name="connsiteX68" fmla="*/ 7367567 w 9140947"/>
              <a:gd name="connsiteY68" fmla="*/ 595066 h 1246421"/>
              <a:gd name="connsiteX69" fmla="*/ 7398181 w 9140947"/>
              <a:gd name="connsiteY69" fmla="*/ 581395 h 1246421"/>
              <a:gd name="connsiteX70" fmla="*/ 7428795 w 9140947"/>
              <a:gd name="connsiteY70" fmla="*/ 559683 h 1246421"/>
              <a:gd name="connsiteX71" fmla="*/ 7457798 w 9140947"/>
              <a:gd name="connsiteY71" fmla="*/ 517868 h 1246421"/>
              <a:gd name="connsiteX72" fmla="*/ 7471494 w 9140947"/>
              <a:gd name="connsiteY72" fmla="*/ 447103 h 1246421"/>
              <a:gd name="connsiteX73" fmla="*/ 7462632 w 9140947"/>
              <a:gd name="connsiteY73" fmla="*/ 387597 h 1246421"/>
              <a:gd name="connsiteX74" fmla="*/ 7442491 w 9140947"/>
              <a:gd name="connsiteY74" fmla="*/ 344977 h 1246421"/>
              <a:gd name="connsiteX75" fmla="*/ 7419128 w 9140947"/>
              <a:gd name="connsiteY75" fmla="*/ 317636 h 1246421"/>
              <a:gd name="connsiteX76" fmla="*/ 7401404 w 9140947"/>
              <a:gd name="connsiteY76" fmla="*/ 303162 h 1246421"/>
              <a:gd name="connsiteX77" fmla="*/ 7312783 w 9140947"/>
              <a:gd name="connsiteY77" fmla="*/ 271800 h 1246421"/>
              <a:gd name="connsiteX78" fmla="*/ 7208050 w 9140947"/>
              <a:gd name="connsiteY78" fmla="*/ 266171 h 1246421"/>
              <a:gd name="connsiteX79" fmla="*/ 6804425 w 9140947"/>
              <a:gd name="connsiteY79" fmla="*/ 266171 h 1246421"/>
              <a:gd name="connsiteX80" fmla="*/ 6804425 w 9140947"/>
              <a:gd name="connsiteY80" fmla="*/ 983466 h 1246421"/>
              <a:gd name="connsiteX81" fmla="*/ 7215301 w 9140947"/>
              <a:gd name="connsiteY81" fmla="*/ 983466 h 1246421"/>
              <a:gd name="connsiteX82" fmla="*/ 7277335 w 9140947"/>
              <a:gd name="connsiteY82" fmla="*/ 981858 h 1246421"/>
              <a:gd name="connsiteX83" fmla="*/ 7343398 w 9140947"/>
              <a:gd name="connsiteY83" fmla="*/ 974621 h 1246421"/>
              <a:gd name="connsiteX84" fmla="*/ 7405432 w 9140947"/>
              <a:gd name="connsiteY84" fmla="*/ 957734 h 1246421"/>
              <a:gd name="connsiteX85" fmla="*/ 7456187 w 9140947"/>
              <a:gd name="connsiteY85" fmla="*/ 927176 h 1246421"/>
              <a:gd name="connsiteX86" fmla="*/ 7494052 w 9140947"/>
              <a:gd name="connsiteY86" fmla="*/ 871691 h 1246421"/>
              <a:gd name="connsiteX87" fmla="*/ 7509359 w 9140947"/>
              <a:gd name="connsiteY87" fmla="*/ 787256 h 1246421"/>
              <a:gd name="connsiteX88" fmla="*/ 7502914 w 9140947"/>
              <a:gd name="connsiteY88" fmla="*/ 725337 h 1246421"/>
              <a:gd name="connsiteX89" fmla="*/ 6965553 w 9140947"/>
              <a:gd name="connsiteY89" fmla="*/ 394834 h 1246421"/>
              <a:gd name="connsiteX90" fmla="*/ 7193549 w 9140947"/>
              <a:gd name="connsiteY90" fmla="*/ 394834 h 1246421"/>
              <a:gd name="connsiteX91" fmla="*/ 7241081 w 9140947"/>
              <a:gd name="connsiteY91" fmla="*/ 397246 h 1246421"/>
              <a:gd name="connsiteX92" fmla="*/ 7280558 w 9140947"/>
              <a:gd name="connsiteY92" fmla="*/ 410917 h 1246421"/>
              <a:gd name="connsiteX93" fmla="*/ 7300699 w 9140947"/>
              <a:gd name="connsiteY93" fmla="*/ 433433 h 1246421"/>
              <a:gd name="connsiteX94" fmla="*/ 7309561 w 9140947"/>
              <a:gd name="connsiteY94" fmla="*/ 471228 h 1246421"/>
              <a:gd name="connsiteX95" fmla="*/ 7301504 w 9140947"/>
              <a:gd name="connsiteY95" fmla="*/ 509022 h 1246421"/>
              <a:gd name="connsiteX96" fmla="*/ 7285392 w 9140947"/>
              <a:gd name="connsiteY96" fmla="*/ 530734 h 1246421"/>
              <a:gd name="connsiteX97" fmla="*/ 7241887 w 9140947"/>
              <a:gd name="connsiteY97" fmla="*/ 549229 h 1246421"/>
              <a:gd name="connsiteX98" fmla="*/ 7183075 w 9140947"/>
              <a:gd name="connsiteY98" fmla="*/ 553250 h 1246421"/>
              <a:gd name="connsiteX99" fmla="*/ 6965553 w 9140947"/>
              <a:gd name="connsiteY99" fmla="*/ 553250 h 1246421"/>
              <a:gd name="connsiteX100" fmla="*/ 6965553 w 9140947"/>
              <a:gd name="connsiteY100" fmla="*/ 394834 h 1246421"/>
              <a:gd name="connsiteX101" fmla="*/ 7328896 w 9140947"/>
              <a:gd name="connsiteY101" fmla="*/ 808163 h 1246421"/>
              <a:gd name="connsiteX102" fmla="*/ 7303921 w 9140947"/>
              <a:gd name="connsiteY102" fmla="*/ 833896 h 1246421"/>
              <a:gd name="connsiteX103" fmla="*/ 7282169 w 9140947"/>
              <a:gd name="connsiteY103" fmla="*/ 842741 h 1246421"/>
              <a:gd name="connsiteX104" fmla="*/ 7217718 w 9140947"/>
              <a:gd name="connsiteY104" fmla="*/ 849175 h 1246421"/>
              <a:gd name="connsiteX105" fmla="*/ 6965553 w 9140947"/>
              <a:gd name="connsiteY105" fmla="*/ 849175 h 1246421"/>
              <a:gd name="connsiteX106" fmla="*/ 6965553 w 9140947"/>
              <a:gd name="connsiteY106" fmla="*/ 674676 h 1246421"/>
              <a:gd name="connsiteX107" fmla="*/ 7215301 w 9140947"/>
              <a:gd name="connsiteY107" fmla="*/ 674676 h 1246421"/>
              <a:gd name="connsiteX108" fmla="*/ 7233025 w 9140947"/>
              <a:gd name="connsiteY108" fmla="*/ 675480 h 1246421"/>
              <a:gd name="connsiteX109" fmla="*/ 7258000 w 9140947"/>
              <a:gd name="connsiteY109" fmla="*/ 677088 h 1246421"/>
              <a:gd name="connsiteX110" fmla="*/ 7282975 w 9140947"/>
              <a:gd name="connsiteY110" fmla="*/ 681913 h 1246421"/>
              <a:gd name="connsiteX111" fmla="*/ 7304727 w 9140947"/>
              <a:gd name="connsiteY111" fmla="*/ 689954 h 1246421"/>
              <a:gd name="connsiteX112" fmla="*/ 7328896 w 9140947"/>
              <a:gd name="connsiteY112" fmla="*/ 714079 h 1246421"/>
              <a:gd name="connsiteX113" fmla="*/ 7340981 w 9140947"/>
              <a:gd name="connsiteY113" fmla="*/ 761523 h 1246421"/>
              <a:gd name="connsiteX114" fmla="*/ 7328896 w 9140947"/>
              <a:gd name="connsiteY114" fmla="*/ 808163 h 1246421"/>
              <a:gd name="connsiteX115" fmla="*/ 5003017 w 9140947"/>
              <a:gd name="connsiteY115" fmla="*/ 725337 h 1246421"/>
              <a:gd name="connsiteX116" fmla="*/ 4966763 w 9140947"/>
              <a:gd name="connsiteY116" fmla="*/ 663418 h 1246421"/>
              <a:gd name="connsiteX117" fmla="*/ 4903924 w 9140947"/>
              <a:gd name="connsiteY117" fmla="*/ 624819 h 1246421"/>
              <a:gd name="connsiteX118" fmla="*/ 4830610 w 9140947"/>
              <a:gd name="connsiteY118" fmla="*/ 607128 h 1246421"/>
              <a:gd name="connsiteX119" fmla="*/ 4830610 w 9140947"/>
              <a:gd name="connsiteY119" fmla="*/ 603107 h 1246421"/>
              <a:gd name="connsiteX120" fmla="*/ 4842695 w 9140947"/>
              <a:gd name="connsiteY120" fmla="*/ 601499 h 1246421"/>
              <a:gd name="connsiteX121" fmla="*/ 4867670 w 9140947"/>
              <a:gd name="connsiteY121" fmla="*/ 595066 h 1246421"/>
              <a:gd name="connsiteX122" fmla="*/ 4898284 w 9140947"/>
              <a:gd name="connsiteY122" fmla="*/ 581395 h 1246421"/>
              <a:gd name="connsiteX123" fmla="*/ 4928898 w 9140947"/>
              <a:gd name="connsiteY123" fmla="*/ 559683 h 1246421"/>
              <a:gd name="connsiteX124" fmla="*/ 4957901 w 9140947"/>
              <a:gd name="connsiteY124" fmla="*/ 517868 h 1246421"/>
              <a:gd name="connsiteX125" fmla="*/ 4971597 w 9140947"/>
              <a:gd name="connsiteY125" fmla="*/ 447103 h 1246421"/>
              <a:gd name="connsiteX126" fmla="*/ 4962735 w 9140947"/>
              <a:gd name="connsiteY126" fmla="*/ 387597 h 1246421"/>
              <a:gd name="connsiteX127" fmla="*/ 4942594 w 9140947"/>
              <a:gd name="connsiteY127" fmla="*/ 344977 h 1246421"/>
              <a:gd name="connsiteX128" fmla="*/ 4919230 w 9140947"/>
              <a:gd name="connsiteY128" fmla="*/ 317636 h 1246421"/>
              <a:gd name="connsiteX129" fmla="*/ 4901507 w 9140947"/>
              <a:gd name="connsiteY129" fmla="*/ 303162 h 1246421"/>
              <a:gd name="connsiteX130" fmla="*/ 4812886 w 9140947"/>
              <a:gd name="connsiteY130" fmla="*/ 271800 h 1246421"/>
              <a:gd name="connsiteX131" fmla="*/ 4708153 w 9140947"/>
              <a:gd name="connsiteY131" fmla="*/ 266171 h 1246421"/>
              <a:gd name="connsiteX132" fmla="*/ 4304528 w 9140947"/>
              <a:gd name="connsiteY132" fmla="*/ 266171 h 1246421"/>
              <a:gd name="connsiteX133" fmla="*/ 4304528 w 9140947"/>
              <a:gd name="connsiteY133" fmla="*/ 983466 h 1246421"/>
              <a:gd name="connsiteX134" fmla="*/ 4715404 w 9140947"/>
              <a:gd name="connsiteY134" fmla="*/ 983466 h 1246421"/>
              <a:gd name="connsiteX135" fmla="*/ 4777438 w 9140947"/>
              <a:gd name="connsiteY135" fmla="*/ 981858 h 1246421"/>
              <a:gd name="connsiteX136" fmla="*/ 4843501 w 9140947"/>
              <a:gd name="connsiteY136" fmla="*/ 974621 h 1246421"/>
              <a:gd name="connsiteX137" fmla="*/ 4905535 w 9140947"/>
              <a:gd name="connsiteY137" fmla="*/ 957734 h 1246421"/>
              <a:gd name="connsiteX138" fmla="*/ 4956290 w 9140947"/>
              <a:gd name="connsiteY138" fmla="*/ 927176 h 1246421"/>
              <a:gd name="connsiteX139" fmla="*/ 4994155 w 9140947"/>
              <a:gd name="connsiteY139" fmla="*/ 871691 h 1246421"/>
              <a:gd name="connsiteX140" fmla="*/ 5009462 w 9140947"/>
              <a:gd name="connsiteY140" fmla="*/ 787256 h 1246421"/>
              <a:gd name="connsiteX141" fmla="*/ 5003017 w 9140947"/>
              <a:gd name="connsiteY141" fmla="*/ 725337 h 1246421"/>
              <a:gd name="connsiteX142" fmla="*/ 4464850 w 9140947"/>
              <a:gd name="connsiteY142" fmla="*/ 394834 h 1246421"/>
              <a:gd name="connsiteX143" fmla="*/ 4692846 w 9140947"/>
              <a:gd name="connsiteY143" fmla="*/ 394834 h 1246421"/>
              <a:gd name="connsiteX144" fmla="*/ 4740379 w 9140947"/>
              <a:gd name="connsiteY144" fmla="*/ 397246 h 1246421"/>
              <a:gd name="connsiteX145" fmla="*/ 4779855 w 9140947"/>
              <a:gd name="connsiteY145" fmla="*/ 410917 h 1246421"/>
              <a:gd name="connsiteX146" fmla="*/ 4799996 w 9140947"/>
              <a:gd name="connsiteY146" fmla="*/ 433433 h 1246421"/>
              <a:gd name="connsiteX147" fmla="*/ 4808858 w 9140947"/>
              <a:gd name="connsiteY147" fmla="*/ 471228 h 1246421"/>
              <a:gd name="connsiteX148" fmla="*/ 4800802 w 9140947"/>
              <a:gd name="connsiteY148" fmla="*/ 509022 h 1246421"/>
              <a:gd name="connsiteX149" fmla="*/ 4784689 w 9140947"/>
              <a:gd name="connsiteY149" fmla="*/ 530734 h 1246421"/>
              <a:gd name="connsiteX150" fmla="*/ 4741184 w 9140947"/>
              <a:gd name="connsiteY150" fmla="*/ 549229 h 1246421"/>
              <a:gd name="connsiteX151" fmla="*/ 4682373 w 9140947"/>
              <a:gd name="connsiteY151" fmla="*/ 553250 h 1246421"/>
              <a:gd name="connsiteX152" fmla="*/ 4464850 w 9140947"/>
              <a:gd name="connsiteY152" fmla="*/ 553250 h 1246421"/>
              <a:gd name="connsiteX153" fmla="*/ 4464850 w 9140947"/>
              <a:gd name="connsiteY153" fmla="*/ 394834 h 1246421"/>
              <a:gd name="connsiteX154" fmla="*/ 4828193 w 9140947"/>
              <a:gd name="connsiteY154" fmla="*/ 808163 h 1246421"/>
              <a:gd name="connsiteX155" fmla="*/ 4803219 w 9140947"/>
              <a:gd name="connsiteY155" fmla="*/ 833896 h 1246421"/>
              <a:gd name="connsiteX156" fmla="*/ 4781466 w 9140947"/>
              <a:gd name="connsiteY156" fmla="*/ 842741 h 1246421"/>
              <a:gd name="connsiteX157" fmla="*/ 4717015 w 9140947"/>
              <a:gd name="connsiteY157" fmla="*/ 849175 h 1246421"/>
              <a:gd name="connsiteX158" fmla="*/ 4464850 w 9140947"/>
              <a:gd name="connsiteY158" fmla="*/ 849175 h 1246421"/>
              <a:gd name="connsiteX159" fmla="*/ 4464850 w 9140947"/>
              <a:gd name="connsiteY159" fmla="*/ 674676 h 1246421"/>
              <a:gd name="connsiteX160" fmla="*/ 4714598 w 9140947"/>
              <a:gd name="connsiteY160" fmla="*/ 674676 h 1246421"/>
              <a:gd name="connsiteX161" fmla="*/ 4732323 w 9140947"/>
              <a:gd name="connsiteY161" fmla="*/ 675480 h 1246421"/>
              <a:gd name="connsiteX162" fmla="*/ 4757297 w 9140947"/>
              <a:gd name="connsiteY162" fmla="*/ 677088 h 1246421"/>
              <a:gd name="connsiteX163" fmla="*/ 4782272 w 9140947"/>
              <a:gd name="connsiteY163" fmla="*/ 681913 h 1246421"/>
              <a:gd name="connsiteX164" fmla="*/ 4804024 w 9140947"/>
              <a:gd name="connsiteY164" fmla="*/ 689954 h 1246421"/>
              <a:gd name="connsiteX165" fmla="*/ 4828193 w 9140947"/>
              <a:gd name="connsiteY165" fmla="*/ 714079 h 1246421"/>
              <a:gd name="connsiteX166" fmla="*/ 4840278 w 9140947"/>
              <a:gd name="connsiteY166" fmla="*/ 761523 h 1246421"/>
              <a:gd name="connsiteX167" fmla="*/ 4828193 w 9140947"/>
              <a:gd name="connsiteY167" fmla="*/ 808163 h 1246421"/>
              <a:gd name="connsiteX168" fmla="*/ 6241284 w 9140947"/>
              <a:gd name="connsiteY168" fmla="*/ 244459 h 1246421"/>
              <a:gd name="connsiteX169" fmla="*/ 6549038 w 9140947"/>
              <a:gd name="connsiteY169" fmla="*/ 348998 h 1246421"/>
              <a:gd name="connsiteX170" fmla="*/ 6658605 w 9140947"/>
              <a:gd name="connsiteY170" fmla="*/ 623211 h 1246421"/>
              <a:gd name="connsiteX171" fmla="*/ 6549038 w 9140947"/>
              <a:gd name="connsiteY171" fmla="*/ 897423 h 1246421"/>
              <a:gd name="connsiteX172" fmla="*/ 6241284 w 9140947"/>
              <a:gd name="connsiteY172" fmla="*/ 1001962 h 1246421"/>
              <a:gd name="connsiteX173" fmla="*/ 5933530 w 9140947"/>
              <a:gd name="connsiteY173" fmla="*/ 897423 h 1246421"/>
              <a:gd name="connsiteX174" fmla="*/ 5822352 w 9140947"/>
              <a:gd name="connsiteY174" fmla="*/ 623211 h 1246421"/>
              <a:gd name="connsiteX175" fmla="*/ 5933530 w 9140947"/>
              <a:gd name="connsiteY175" fmla="*/ 348998 h 1246421"/>
              <a:gd name="connsiteX176" fmla="*/ 6241284 w 9140947"/>
              <a:gd name="connsiteY176" fmla="*/ 244459 h 1246421"/>
              <a:gd name="connsiteX177" fmla="*/ 6240478 w 9140947"/>
              <a:gd name="connsiteY177" fmla="*/ 387597 h 1246421"/>
              <a:gd name="connsiteX178" fmla="*/ 6072905 w 9140947"/>
              <a:gd name="connsiteY178" fmla="*/ 444691 h 1246421"/>
              <a:gd name="connsiteX179" fmla="*/ 6003620 w 9140947"/>
              <a:gd name="connsiteY179" fmla="*/ 623211 h 1246421"/>
              <a:gd name="connsiteX180" fmla="*/ 6072905 w 9140947"/>
              <a:gd name="connsiteY180" fmla="*/ 800926 h 1246421"/>
              <a:gd name="connsiteX181" fmla="*/ 6240478 w 9140947"/>
              <a:gd name="connsiteY181" fmla="*/ 858824 h 1246421"/>
              <a:gd name="connsiteX182" fmla="*/ 6408857 w 9140947"/>
              <a:gd name="connsiteY182" fmla="*/ 800926 h 1246421"/>
              <a:gd name="connsiteX183" fmla="*/ 6477336 w 9140947"/>
              <a:gd name="connsiteY183" fmla="*/ 623211 h 1246421"/>
              <a:gd name="connsiteX184" fmla="*/ 6408857 w 9140947"/>
              <a:gd name="connsiteY184" fmla="*/ 444691 h 1246421"/>
              <a:gd name="connsiteX185" fmla="*/ 6240478 w 9140947"/>
              <a:gd name="connsiteY185" fmla="*/ 387597 h 1246421"/>
              <a:gd name="connsiteX186" fmla="*/ 3722857 w 9140947"/>
              <a:gd name="connsiteY186" fmla="*/ 264563 h 1246421"/>
              <a:gd name="connsiteX187" fmla="*/ 3398184 w 9140947"/>
              <a:gd name="connsiteY187" fmla="*/ 981858 h 1246421"/>
              <a:gd name="connsiteX188" fmla="*/ 3565757 w 9140947"/>
              <a:gd name="connsiteY188" fmla="*/ 981858 h 1246421"/>
              <a:gd name="connsiteX189" fmla="*/ 3631820 w 9140947"/>
              <a:gd name="connsiteY189" fmla="*/ 830679 h 1246421"/>
              <a:gd name="connsiteX190" fmla="*/ 3973411 w 9140947"/>
              <a:gd name="connsiteY190" fmla="*/ 829875 h 1246421"/>
              <a:gd name="connsiteX191" fmla="*/ 4041084 w 9140947"/>
              <a:gd name="connsiteY191" fmla="*/ 981858 h 1246421"/>
              <a:gd name="connsiteX192" fmla="*/ 4208657 w 9140947"/>
              <a:gd name="connsiteY192" fmla="*/ 981858 h 1246421"/>
              <a:gd name="connsiteX193" fmla="*/ 3883985 w 9140947"/>
              <a:gd name="connsiteY193" fmla="*/ 264563 h 1246421"/>
              <a:gd name="connsiteX194" fmla="*/ 3722857 w 9140947"/>
              <a:gd name="connsiteY194" fmla="*/ 264563 h 1246421"/>
              <a:gd name="connsiteX195" fmla="*/ 3802615 w 9140947"/>
              <a:gd name="connsiteY195" fmla="*/ 413329 h 1246421"/>
              <a:gd name="connsiteX196" fmla="*/ 3927489 w 9140947"/>
              <a:gd name="connsiteY196" fmla="*/ 707646 h 1246421"/>
              <a:gd name="connsiteX197" fmla="*/ 3680158 w 9140947"/>
              <a:gd name="connsiteY197" fmla="*/ 707646 h 1246421"/>
              <a:gd name="connsiteX198" fmla="*/ 3802615 w 9140947"/>
              <a:gd name="connsiteY198" fmla="*/ 413329 h 1246421"/>
              <a:gd name="connsiteX199" fmla="*/ 5077941 w 9140947"/>
              <a:gd name="connsiteY199" fmla="*/ 264563 h 1246421"/>
              <a:gd name="connsiteX200" fmla="*/ 5077941 w 9140947"/>
              <a:gd name="connsiteY200" fmla="*/ 387597 h 1246421"/>
              <a:gd name="connsiteX201" fmla="*/ 5077941 w 9140947"/>
              <a:gd name="connsiteY201" fmla="*/ 394834 h 1246421"/>
              <a:gd name="connsiteX202" fmla="*/ 5336552 w 9140947"/>
              <a:gd name="connsiteY202" fmla="*/ 394834 h 1246421"/>
              <a:gd name="connsiteX203" fmla="*/ 5336552 w 9140947"/>
              <a:gd name="connsiteY203" fmla="*/ 981858 h 1246421"/>
              <a:gd name="connsiteX204" fmla="*/ 5496068 w 9140947"/>
              <a:gd name="connsiteY204" fmla="*/ 981858 h 1246421"/>
              <a:gd name="connsiteX205" fmla="*/ 5496068 w 9140947"/>
              <a:gd name="connsiteY205" fmla="*/ 394834 h 1246421"/>
              <a:gd name="connsiteX206" fmla="*/ 5753872 w 9140947"/>
              <a:gd name="connsiteY206" fmla="*/ 394834 h 1246421"/>
              <a:gd name="connsiteX207" fmla="*/ 5753872 w 9140947"/>
              <a:gd name="connsiteY207" fmla="*/ 387597 h 1246421"/>
              <a:gd name="connsiteX208" fmla="*/ 5753872 w 9140947"/>
              <a:gd name="connsiteY208" fmla="*/ 264563 h 1246421"/>
              <a:gd name="connsiteX209" fmla="*/ 5077941 w 9140947"/>
              <a:gd name="connsiteY209" fmla="*/ 264563 h 1246421"/>
              <a:gd name="connsiteX210" fmla="*/ 9139972 w 9140947"/>
              <a:gd name="connsiteY210" fmla="*/ 755894 h 1246421"/>
              <a:gd name="connsiteX211" fmla="*/ 9080354 w 9140947"/>
              <a:gd name="connsiteY211" fmla="*/ 646531 h 1246421"/>
              <a:gd name="connsiteX212" fmla="*/ 8976427 w 9140947"/>
              <a:gd name="connsiteY212" fmla="*/ 611148 h 1246421"/>
              <a:gd name="connsiteX213" fmla="*/ 8975621 w 9140947"/>
              <a:gd name="connsiteY213" fmla="*/ 611148 h 1246421"/>
              <a:gd name="connsiteX214" fmla="*/ 8975621 w 9140947"/>
              <a:gd name="connsiteY214" fmla="*/ 609540 h 1246421"/>
              <a:gd name="connsiteX215" fmla="*/ 9077938 w 9140947"/>
              <a:gd name="connsiteY215" fmla="*/ 552446 h 1246421"/>
              <a:gd name="connsiteX216" fmla="*/ 9078743 w 9140947"/>
              <a:gd name="connsiteY216" fmla="*/ 551642 h 1246421"/>
              <a:gd name="connsiteX217" fmla="*/ 9078743 w 9140947"/>
              <a:gd name="connsiteY217" fmla="*/ 551642 h 1246421"/>
              <a:gd name="connsiteX218" fmla="*/ 9078743 w 9140947"/>
              <a:gd name="connsiteY218" fmla="*/ 551642 h 1246421"/>
              <a:gd name="connsiteX219" fmla="*/ 9095662 w 9140947"/>
              <a:gd name="connsiteY219" fmla="*/ 529126 h 1246421"/>
              <a:gd name="connsiteX220" fmla="*/ 9107746 w 9140947"/>
              <a:gd name="connsiteY220" fmla="*/ 390813 h 1246421"/>
              <a:gd name="connsiteX221" fmla="*/ 9003013 w 9140947"/>
              <a:gd name="connsiteY221" fmla="*/ 290295 h 1246421"/>
              <a:gd name="connsiteX222" fmla="*/ 8833829 w 9140947"/>
              <a:gd name="connsiteY222" fmla="*/ 260542 h 1246421"/>
              <a:gd name="connsiteX223" fmla="*/ 8580858 w 9140947"/>
              <a:gd name="connsiteY223" fmla="*/ 275017 h 1246421"/>
              <a:gd name="connsiteX224" fmla="*/ 8495461 w 9140947"/>
              <a:gd name="connsiteY224" fmla="*/ 288687 h 1246421"/>
              <a:gd name="connsiteX225" fmla="*/ 8495461 w 9140947"/>
              <a:gd name="connsiteY225" fmla="*/ 427804 h 1246421"/>
              <a:gd name="connsiteX226" fmla="*/ 8824162 w 9140947"/>
              <a:gd name="connsiteY226" fmla="*/ 394834 h 1246421"/>
              <a:gd name="connsiteX227" fmla="*/ 8900697 w 9140947"/>
              <a:gd name="connsiteY227" fmla="*/ 411721 h 1246421"/>
              <a:gd name="connsiteX228" fmla="*/ 8929700 w 9140947"/>
              <a:gd name="connsiteY228" fmla="*/ 513847 h 1246421"/>
              <a:gd name="connsiteX229" fmla="*/ 8881362 w 9140947"/>
              <a:gd name="connsiteY229" fmla="*/ 545209 h 1246421"/>
              <a:gd name="connsiteX230" fmla="*/ 8770989 w 9140947"/>
              <a:gd name="connsiteY230" fmla="*/ 558075 h 1246421"/>
              <a:gd name="connsiteX231" fmla="*/ 8653366 w 9140947"/>
              <a:gd name="connsiteY231" fmla="*/ 558075 h 1246421"/>
              <a:gd name="connsiteX232" fmla="*/ 8653366 w 9140947"/>
              <a:gd name="connsiteY232" fmla="*/ 620798 h 1246421"/>
              <a:gd name="connsiteX233" fmla="*/ 8653366 w 9140947"/>
              <a:gd name="connsiteY233" fmla="*/ 668243 h 1246421"/>
              <a:gd name="connsiteX234" fmla="*/ 8824162 w 9140947"/>
              <a:gd name="connsiteY234" fmla="*/ 669851 h 1246421"/>
              <a:gd name="connsiteX235" fmla="*/ 8957898 w 9140947"/>
              <a:gd name="connsiteY235" fmla="*/ 738203 h 1246421"/>
              <a:gd name="connsiteX236" fmla="*/ 8766961 w 9140947"/>
              <a:gd name="connsiteY236" fmla="*/ 862041 h 1246421"/>
              <a:gd name="connsiteX237" fmla="*/ 8649338 w 9140947"/>
              <a:gd name="connsiteY237" fmla="*/ 856412 h 1246421"/>
              <a:gd name="connsiteX238" fmla="*/ 8479348 w 9140947"/>
              <a:gd name="connsiteY238" fmla="*/ 808967 h 1246421"/>
              <a:gd name="connsiteX239" fmla="*/ 8479348 w 9140947"/>
              <a:gd name="connsiteY239" fmla="*/ 953713 h 1246421"/>
              <a:gd name="connsiteX240" fmla="*/ 8485794 w 9140947"/>
              <a:gd name="connsiteY240" fmla="*/ 956126 h 1246421"/>
              <a:gd name="connsiteX241" fmla="*/ 8646115 w 9140947"/>
              <a:gd name="connsiteY241" fmla="*/ 985879 h 1246421"/>
              <a:gd name="connsiteX242" fmla="*/ 8866055 w 9140947"/>
              <a:gd name="connsiteY242" fmla="*/ 985879 h 1246421"/>
              <a:gd name="connsiteX243" fmla="*/ 9012680 w 9140947"/>
              <a:gd name="connsiteY243" fmla="*/ 951301 h 1246421"/>
              <a:gd name="connsiteX244" fmla="*/ 9108552 w 9140947"/>
              <a:gd name="connsiteY244" fmla="*/ 878124 h 1246421"/>
              <a:gd name="connsiteX245" fmla="*/ 9139972 w 9140947"/>
              <a:gd name="connsiteY245" fmla="*/ 755894 h 1246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</a:cxnLst>
            <a:rect l="l" t="t" r="r" b="b"/>
            <a:pathLst>
              <a:path w="9140947" h="1246421">
                <a:moveTo>
                  <a:pt x="1550049" y="0"/>
                </a:moveTo>
                <a:cubicBezTo>
                  <a:pt x="787109" y="0"/>
                  <a:pt x="153071" y="221943"/>
                  <a:pt x="24169" y="513847"/>
                </a:cubicBezTo>
                <a:cubicBezTo>
                  <a:pt x="8056" y="550034"/>
                  <a:pt x="0" y="586220"/>
                  <a:pt x="0" y="624015"/>
                </a:cubicBezTo>
                <a:cubicBezTo>
                  <a:pt x="0" y="661809"/>
                  <a:pt x="8862" y="697996"/>
                  <a:pt x="24975" y="733378"/>
                </a:cubicBezTo>
                <a:cubicBezTo>
                  <a:pt x="25780" y="734182"/>
                  <a:pt x="25780" y="735790"/>
                  <a:pt x="26586" y="736595"/>
                </a:cubicBezTo>
                <a:cubicBezTo>
                  <a:pt x="27392" y="739007"/>
                  <a:pt x="29003" y="741419"/>
                  <a:pt x="29809" y="743832"/>
                </a:cubicBezTo>
                <a:cubicBezTo>
                  <a:pt x="168379" y="1030107"/>
                  <a:pt x="796777" y="1246421"/>
                  <a:pt x="1550049" y="1246421"/>
                </a:cubicBezTo>
                <a:cubicBezTo>
                  <a:pt x="2405638" y="1246421"/>
                  <a:pt x="3100098" y="967384"/>
                  <a:pt x="3100098" y="623211"/>
                </a:cubicBezTo>
                <a:cubicBezTo>
                  <a:pt x="3100098" y="279037"/>
                  <a:pt x="2406443" y="0"/>
                  <a:pt x="1550049" y="0"/>
                </a:cubicBezTo>
                <a:close/>
                <a:moveTo>
                  <a:pt x="1435648" y="132684"/>
                </a:moveTo>
                <a:cubicBezTo>
                  <a:pt x="1489626" y="183345"/>
                  <a:pt x="1456595" y="294316"/>
                  <a:pt x="1352668" y="447907"/>
                </a:cubicBezTo>
                <a:cubicBezTo>
                  <a:pt x="1237461" y="617582"/>
                  <a:pt x="1126283" y="710862"/>
                  <a:pt x="994964" y="744636"/>
                </a:cubicBezTo>
                <a:lnTo>
                  <a:pt x="1280966" y="102930"/>
                </a:lnTo>
                <a:cubicBezTo>
                  <a:pt x="1280966" y="102930"/>
                  <a:pt x="1281771" y="102930"/>
                  <a:pt x="1281771" y="102930"/>
                </a:cubicBezTo>
                <a:cubicBezTo>
                  <a:pt x="1355084" y="98910"/>
                  <a:pt x="1404228" y="103734"/>
                  <a:pt x="1435648" y="132684"/>
                </a:cubicBezTo>
                <a:close/>
                <a:moveTo>
                  <a:pt x="2084993" y="757502"/>
                </a:moveTo>
                <a:cubicBezTo>
                  <a:pt x="2081771" y="755090"/>
                  <a:pt x="2080159" y="751873"/>
                  <a:pt x="2080159" y="747853"/>
                </a:cubicBezTo>
                <a:cubicBezTo>
                  <a:pt x="2080159" y="742224"/>
                  <a:pt x="2084188" y="737399"/>
                  <a:pt x="2089021" y="736595"/>
                </a:cubicBezTo>
                <a:lnTo>
                  <a:pt x="2217924" y="710058"/>
                </a:lnTo>
                <a:cubicBezTo>
                  <a:pt x="2221146" y="709254"/>
                  <a:pt x="2223563" y="706841"/>
                  <a:pt x="2225174" y="703625"/>
                </a:cubicBezTo>
                <a:lnTo>
                  <a:pt x="2245315" y="640902"/>
                </a:lnTo>
                <a:cubicBezTo>
                  <a:pt x="2246927" y="635273"/>
                  <a:pt x="2242898" y="629644"/>
                  <a:pt x="2237259" y="628840"/>
                </a:cubicBezTo>
                <a:lnTo>
                  <a:pt x="1996373" y="615169"/>
                </a:lnTo>
                <a:cubicBezTo>
                  <a:pt x="1988317" y="614365"/>
                  <a:pt x="1980260" y="616777"/>
                  <a:pt x="1973009" y="621602"/>
                </a:cubicBezTo>
                <a:lnTo>
                  <a:pt x="1876333" y="687542"/>
                </a:lnTo>
                <a:cubicBezTo>
                  <a:pt x="1859414" y="698800"/>
                  <a:pt x="1850552" y="719708"/>
                  <a:pt x="1854580" y="739811"/>
                </a:cubicBezTo>
                <a:cubicBezTo>
                  <a:pt x="1881972" y="884557"/>
                  <a:pt x="1828800" y="963363"/>
                  <a:pt x="1550855" y="997941"/>
                </a:cubicBezTo>
                <a:cubicBezTo>
                  <a:pt x="1172204" y="1044581"/>
                  <a:pt x="882174" y="1003570"/>
                  <a:pt x="795971" y="988291"/>
                </a:cubicBezTo>
                <a:lnTo>
                  <a:pt x="792749" y="987487"/>
                </a:lnTo>
                <a:cubicBezTo>
                  <a:pt x="779858" y="985075"/>
                  <a:pt x="767774" y="992312"/>
                  <a:pt x="762134" y="1003570"/>
                </a:cubicBezTo>
                <a:lnTo>
                  <a:pt x="734743" y="1064685"/>
                </a:lnTo>
                <a:cubicBezTo>
                  <a:pt x="449546" y="977033"/>
                  <a:pt x="251359" y="845154"/>
                  <a:pt x="203827" y="693171"/>
                </a:cubicBezTo>
                <a:cubicBezTo>
                  <a:pt x="203827" y="692367"/>
                  <a:pt x="203827" y="692367"/>
                  <a:pt x="203827" y="691563"/>
                </a:cubicBezTo>
                <a:cubicBezTo>
                  <a:pt x="202215" y="687542"/>
                  <a:pt x="201410" y="682717"/>
                  <a:pt x="199798" y="678696"/>
                </a:cubicBezTo>
                <a:cubicBezTo>
                  <a:pt x="199798" y="678696"/>
                  <a:pt x="199798" y="677892"/>
                  <a:pt x="199798" y="677892"/>
                </a:cubicBezTo>
                <a:cubicBezTo>
                  <a:pt x="194965" y="659397"/>
                  <a:pt x="192548" y="640902"/>
                  <a:pt x="192548" y="621602"/>
                </a:cubicBezTo>
                <a:cubicBezTo>
                  <a:pt x="192548" y="369906"/>
                  <a:pt x="604229" y="157612"/>
                  <a:pt x="1167371" y="90868"/>
                </a:cubicBezTo>
                <a:cubicBezTo>
                  <a:pt x="1168176" y="90868"/>
                  <a:pt x="1168982" y="90868"/>
                  <a:pt x="1168982" y="90868"/>
                </a:cubicBezTo>
                <a:cubicBezTo>
                  <a:pt x="1168982" y="90868"/>
                  <a:pt x="880563" y="737399"/>
                  <a:pt x="831419" y="846762"/>
                </a:cubicBezTo>
                <a:cubicBezTo>
                  <a:pt x="828197" y="853999"/>
                  <a:pt x="833031" y="862845"/>
                  <a:pt x="841893" y="862845"/>
                </a:cubicBezTo>
                <a:lnTo>
                  <a:pt x="858005" y="863649"/>
                </a:lnTo>
                <a:cubicBezTo>
                  <a:pt x="1027189" y="869278"/>
                  <a:pt x="1231822" y="875711"/>
                  <a:pt x="1487209" y="810576"/>
                </a:cubicBezTo>
                <a:cubicBezTo>
                  <a:pt x="1758710" y="741419"/>
                  <a:pt x="1963342" y="543600"/>
                  <a:pt x="2042294" y="400463"/>
                </a:cubicBezTo>
                <a:cubicBezTo>
                  <a:pt x="2122053" y="254109"/>
                  <a:pt x="2076131" y="142333"/>
                  <a:pt x="2067269" y="103734"/>
                </a:cubicBezTo>
                <a:cubicBezTo>
                  <a:pt x="2568376" y="182540"/>
                  <a:pt x="2888215" y="381968"/>
                  <a:pt x="2895466" y="614365"/>
                </a:cubicBezTo>
                <a:cubicBezTo>
                  <a:pt x="2893855" y="661005"/>
                  <a:pt x="2881770" y="706037"/>
                  <a:pt x="2859212" y="749461"/>
                </a:cubicBezTo>
                <a:cubicBezTo>
                  <a:pt x="2764952" y="911094"/>
                  <a:pt x="2498286" y="1044581"/>
                  <a:pt x="2142194" y="1116150"/>
                </a:cubicBezTo>
                <a:cubicBezTo>
                  <a:pt x="2282375" y="959342"/>
                  <a:pt x="2172808" y="816205"/>
                  <a:pt x="2084993" y="757502"/>
                </a:cubicBezTo>
                <a:close/>
                <a:moveTo>
                  <a:pt x="7908956" y="264563"/>
                </a:moveTo>
                <a:lnTo>
                  <a:pt x="7585089" y="981054"/>
                </a:lnTo>
                <a:lnTo>
                  <a:pt x="7752662" y="981054"/>
                </a:lnTo>
                <a:lnTo>
                  <a:pt x="7818724" y="829875"/>
                </a:lnTo>
                <a:lnTo>
                  <a:pt x="8160316" y="829071"/>
                </a:lnTo>
                <a:lnTo>
                  <a:pt x="8227183" y="981054"/>
                </a:lnTo>
                <a:lnTo>
                  <a:pt x="8394756" y="981054"/>
                </a:lnTo>
                <a:lnTo>
                  <a:pt x="8070889" y="264563"/>
                </a:lnTo>
                <a:lnTo>
                  <a:pt x="7908956" y="264563"/>
                </a:lnTo>
                <a:lnTo>
                  <a:pt x="7908956" y="264563"/>
                </a:lnTo>
                <a:close/>
                <a:moveTo>
                  <a:pt x="7989520" y="413329"/>
                </a:moveTo>
                <a:lnTo>
                  <a:pt x="8114394" y="706841"/>
                </a:lnTo>
                <a:lnTo>
                  <a:pt x="7867868" y="706841"/>
                </a:lnTo>
                <a:lnTo>
                  <a:pt x="7989520" y="413329"/>
                </a:lnTo>
                <a:close/>
                <a:moveTo>
                  <a:pt x="7502914" y="725337"/>
                </a:moveTo>
                <a:cubicBezTo>
                  <a:pt x="7498080" y="702821"/>
                  <a:pt x="7485190" y="682717"/>
                  <a:pt x="7466660" y="663418"/>
                </a:cubicBezTo>
                <a:cubicBezTo>
                  <a:pt x="7450547" y="647335"/>
                  <a:pt x="7428795" y="633664"/>
                  <a:pt x="7403821" y="624819"/>
                </a:cubicBezTo>
                <a:cubicBezTo>
                  <a:pt x="7378040" y="615169"/>
                  <a:pt x="7353871" y="609540"/>
                  <a:pt x="7330508" y="607128"/>
                </a:cubicBezTo>
                <a:lnTo>
                  <a:pt x="7330508" y="603107"/>
                </a:lnTo>
                <a:cubicBezTo>
                  <a:pt x="7332118" y="603107"/>
                  <a:pt x="7336147" y="602303"/>
                  <a:pt x="7342592" y="601499"/>
                </a:cubicBezTo>
                <a:cubicBezTo>
                  <a:pt x="7349843" y="599890"/>
                  <a:pt x="7357899" y="598282"/>
                  <a:pt x="7367567" y="595066"/>
                </a:cubicBezTo>
                <a:cubicBezTo>
                  <a:pt x="7377235" y="591849"/>
                  <a:pt x="7387708" y="587828"/>
                  <a:pt x="7398181" y="581395"/>
                </a:cubicBezTo>
                <a:cubicBezTo>
                  <a:pt x="7408654" y="574962"/>
                  <a:pt x="7419128" y="568529"/>
                  <a:pt x="7428795" y="559683"/>
                </a:cubicBezTo>
                <a:cubicBezTo>
                  <a:pt x="7439269" y="550034"/>
                  <a:pt x="7448936" y="536363"/>
                  <a:pt x="7457798" y="517868"/>
                </a:cubicBezTo>
                <a:cubicBezTo>
                  <a:pt x="7467466" y="499373"/>
                  <a:pt x="7471494" y="476052"/>
                  <a:pt x="7471494" y="447103"/>
                </a:cubicBezTo>
                <a:cubicBezTo>
                  <a:pt x="7471494" y="424587"/>
                  <a:pt x="7468272" y="404484"/>
                  <a:pt x="7462632" y="387597"/>
                </a:cubicBezTo>
                <a:cubicBezTo>
                  <a:pt x="7456992" y="370710"/>
                  <a:pt x="7450547" y="356235"/>
                  <a:pt x="7442491" y="344977"/>
                </a:cubicBezTo>
                <a:cubicBezTo>
                  <a:pt x="7434435" y="333719"/>
                  <a:pt x="7427184" y="324069"/>
                  <a:pt x="7419128" y="317636"/>
                </a:cubicBezTo>
                <a:cubicBezTo>
                  <a:pt x="7411071" y="311203"/>
                  <a:pt x="7405432" y="306378"/>
                  <a:pt x="7401404" y="303162"/>
                </a:cubicBezTo>
                <a:cubicBezTo>
                  <a:pt x="7376429" y="286275"/>
                  <a:pt x="7346620" y="275821"/>
                  <a:pt x="7312783" y="271800"/>
                </a:cubicBezTo>
                <a:cubicBezTo>
                  <a:pt x="7278947" y="267779"/>
                  <a:pt x="7244304" y="266171"/>
                  <a:pt x="7208050" y="266171"/>
                </a:cubicBezTo>
                <a:lnTo>
                  <a:pt x="6804425" y="266171"/>
                </a:lnTo>
                <a:lnTo>
                  <a:pt x="6804425" y="983466"/>
                </a:lnTo>
                <a:lnTo>
                  <a:pt x="7215301" y="983466"/>
                </a:lnTo>
                <a:cubicBezTo>
                  <a:pt x="7234636" y="983466"/>
                  <a:pt x="7254777" y="982662"/>
                  <a:pt x="7277335" y="981858"/>
                </a:cubicBezTo>
                <a:cubicBezTo>
                  <a:pt x="7299893" y="981054"/>
                  <a:pt x="7321645" y="978642"/>
                  <a:pt x="7343398" y="974621"/>
                </a:cubicBezTo>
                <a:cubicBezTo>
                  <a:pt x="7365150" y="970600"/>
                  <a:pt x="7385291" y="964971"/>
                  <a:pt x="7405432" y="957734"/>
                </a:cubicBezTo>
                <a:cubicBezTo>
                  <a:pt x="7424767" y="950497"/>
                  <a:pt x="7441686" y="940043"/>
                  <a:pt x="7456187" y="927176"/>
                </a:cubicBezTo>
                <a:cubicBezTo>
                  <a:pt x="7471494" y="913506"/>
                  <a:pt x="7483579" y="895011"/>
                  <a:pt x="7494052" y="871691"/>
                </a:cubicBezTo>
                <a:cubicBezTo>
                  <a:pt x="7504525" y="848370"/>
                  <a:pt x="7509359" y="820225"/>
                  <a:pt x="7509359" y="787256"/>
                </a:cubicBezTo>
                <a:cubicBezTo>
                  <a:pt x="7510970" y="767152"/>
                  <a:pt x="7508554" y="747049"/>
                  <a:pt x="7502914" y="725337"/>
                </a:cubicBezTo>
                <a:close/>
                <a:moveTo>
                  <a:pt x="6965553" y="394834"/>
                </a:moveTo>
                <a:lnTo>
                  <a:pt x="7193549" y="394834"/>
                </a:lnTo>
                <a:cubicBezTo>
                  <a:pt x="7209662" y="394834"/>
                  <a:pt x="7225775" y="395638"/>
                  <a:pt x="7241081" y="397246"/>
                </a:cubicBezTo>
                <a:cubicBezTo>
                  <a:pt x="7256389" y="398855"/>
                  <a:pt x="7269279" y="403680"/>
                  <a:pt x="7280558" y="410917"/>
                </a:cubicBezTo>
                <a:cubicBezTo>
                  <a:pt x="7288614" y="416546"/>
                  <a:pt x="7295059" y="423783"/>
                  <a:pt x="7300699" y="433433"/>
                </a:cubicBezTo>
                <a:cubicBezTo>
                  <a:pt x="7306338" y="443083"/>
                  <a:pt x="7309561" y="455145"/>
                  <a:pt x="7309561" y="471228"/>
                </a:cubicBezTo>
                <a:cubicBezTo>
                  <a:pt x="7309561" y="486506"/>
                  <a:pt x="7307144" y="499373"/>
                  <a:pt x="7301504" y="509022"/>
                </a:cubicBezTo>
                <a:cubicBezTo>
                  <a:pt x="7296671" y="518672"/>
                  <a:pt x="7291031" y="525909"/>
                  <a:pt x="7285392" y="530734"/>
                </a:cubicBezTo>
                <a:cubicBezTo>
                  <a:pt x="7273307" y="540384"/>
                  <a:pt x="7259611" y="546817"/>
                  <a:pt x="7241887" y="549229"/>
                </a:cubicBezTo>
                <a:cubicBezTo>
                  <a:pt x="7224163" y="551642"/>
                  <a:pt x="7204828" y="553250"/>
                  <a:pt x="7183075" y="553250"/>
                </a:cubicBezTo>
                <a:lnTo>
                  <a:pt x="6965553" y="553250"/>
                </a:lnTo>
                <a:lnTo>
                  <a:pt x="6965553" y="394834"/>
                </a:lnTo>
                <a:close/>
                <a:moveTo>
                  <a:pt x="7328896" y="808163"/>
                </a:moveTo>
                <a:cubicBezTo>
                  <a:pt x="7321645" y="819421"/>
                  <a:pt x="7312783" y="828267"/>
                  <a:pt x="7303921" y="833896"/>
                </a:cubicBezTo>
                <a:cubicBezTo>
                  <a:pt x="7302310" y="835504"/>
                  <a:pt x="7295059" y="838721"/>
                  <a:pt x="7282169" y="842741"/>
                </a:cubicBezTo>
                <a:cubicBezTo>
                  <a:pt x="7269279" y="847566"/>
                  <a:pt x="7247526" y="849175"/>
                  <a:pt x="7217718" y="849175"/>
                </a:cubicBezTo>
                <a:lnTo>
                  <a:pt x="6965553" y="849175"/>
                </a:lnTo>
                <a:lnTo>
                  <a:pt x="6965553" y="674676"/>
                </a:lnTo>
                <a:lnTo>
                  <a:pt x="7215301" y="674676"/>
                </a:lnTo>
                <a:cubicBezTo>
                  <a:pt x="7219329" y="674676"/>
                  <a:pt x="7224969" y="674676"/>
                  <a:pt x="7233025" y="675480"/>
                </a:cubicBezTo>
                <a:cubicBezTo>
                  <a:pt x="7241081" y="676284"/>
                  <a:pt x="7249138" y="676284"/>
                  <a:pt x="7258000" y="677088"/>
                </a:cubicBezTo>
                <a:cubicBezTo>
                  <a:pt x="7266056" y="677892"/>
                  <a:pt x="7274918" y="679501"/>
                  <a:pt x="7282975" y="681913"/>
                </a:cubicBezTo>
                <a:cubicBezTo>
                  <a:pt x="7291031" y="684325"/>
                  <a:pt x="7298282" y="686738"/>
                  <a:pt x="7304727" y="689954"/>
                </a:cubicBezTo>
                <a:cubicBezTo>
                  <a:pt x="7312783" y="694779"/>
                  <a:pt x="7320840" y="702821"/>
                  <a:pt x="7328896" y="714079"/>
                </a:cubicBezTo>
                <a:cubicBezTo>
                  <a:pt x="7336953" y="725337"/>
                  <a:pt x="7340981" y="741419"/>
                  <a:pt x="7340981" y="761523"/>
                </a:cubicBezTo>
                <a:cubicBezTo>
                  <a:pt x="7340175" y="780822"/>
                  <a:pt x="7336953" y="796101"/>
                  <a:pt x="7328896" y="808163"/>
                </a:cubicBezTo>
                <a:close/>
                <a:moveTo>
                  <a:pt x="5003017" y="725337"/>
                </a:moveTo>
                <a:cubicBezTo>
                  <a:pt x="4998183" y="702821"/>
                  <a:pt x="4985293" y="682717"/>
                  <a:pt x="4966763" y="663418"/>
                </a:cubicBezTo>
                <a:cubicBezTo>
                  <a:pt x="4950650" y="647335"/>
                  <a:pt x="4928898" y="633664"/>
                  <a:pt x="4903924" y="624819"/>
                </a:cubicBezTo>
                <a:cubicBezTo>
                  <a:pt x="4878143" y="615169"/>
                  <a:pt x="4853974" y="609540"/>
                  <a:pt x="4830610" y="607128"/>
                </a:cubicBezTo>
                <a:lnTo>
                  <a:pt x="4830610" y="603107"/>
                </a:lnTo>
                <a:cubicBezTo>
                  <a:pt x="4832221" y="603107"/>
                  <a:pt x="4836250" y="602303"/>
                  <a:pt x="4842695" y="601499"/>
                </a:cubicBezTo>
                <a:cubicBezTo>
                  <a:pt x="4849946" y="599890"/>
                  <a:pt x="4858002" y="598282"/>
                  <a:pt x="4867670" y="595066"/>
                </a:cubicBezTo>
                <a:cubicBezTo>
                  <a:pt x="4877338" y="591849"/>
                  <a:pt x="4887811" y="587828"/>
                  <a:pt x="4898284" y="581395"/>
                </a:cubicBezTo>
                <a:cubicBezTo>
                  <a:pt x="4908757" y="574962"/>
                  <a:pt x="4919230" y="568529"/>
                  <a:pt x="4928898" y="559683"/>
                </a:cubicBezTo>
                <a:cubicBezTo>
                  <a:pt x="4939371" y="550034"/>
                  <a:pt x="4949039" y="536363"/>
                  <a:pt x="4957901" y="517868"/>
                </a:cubicBezTo>
                <a:cubicBezTo>
                  <a:pt x="4967569" y="499373"/>
                  <a:pt x="4971597" y="476052"/>
                  <a:pt x="4971597" y="447103"/>
                </a:cubicBezTo>
                <a:cubicBezTo>
                  <a:pt x="4971597" y="424587"/>
                  <a:pt x="4968375" y="404484"/>
                  <a:pt x="4962735" y="387597"/>
                </a:cubicBezTo>
                <a:cubicBezTo>
                  <a:pt x="4957095" y="370710"/>
                  <a:pt x="4950650" y="356235"/>
                  <a:pt x="4942594" y="344977"/>
                </a:cubicBezTo>
                <a:cubicBezTo>
                  <a:pt x="4934538" y="333719"/>
                  <a:pt x="4927287" y="324069"/>
                  <a:pt x="4919230" y="317636"/>
                </a:cubicBezTo>
                <a:cubicBezTo>
                  <a:pt x="4911174" y="311203"/>
                  <a:pt x="4905535" y="306378"/>
                  <a:pt x="4901507" y="303162"/>
                </a:cubicBezTo>
                <a:cubicBezTo>
                  <a:pt x="4876532" y="286275"/>
                  <a:pt x="4846723" y="275821"/>
                  <a:pt x="4812886" y="271800"/>
                </a:cubicBezTo>
                <a:cubicBezTo>
                  <a:pt x="4779050" y="267779"/>
                  <a:pt x="4744407" y="266171"/>
                  <a:pt x="4708153" y="266171"/>
                </a:cubicBezTo>
                <a:lnTo>
                  <a:pt x="4304528" y="266171"/>
                </a:lnTo>
                <a:lnTo>
                  <a:pt x="4304528" y="983466"/>
                </a:lnTo>
                <a:lnTo>
                  <a:pt x="4715404" y="983466"/>
                </a:lnTo>
                <a:cubicBezTo>
                  <a:pt x="4734739" y="983466"/>
                  <a:pt x="4754880" y="982662"/>
                  <a:pt x="4777438" y="981858"/>
                </a:cubicBezTo>
                <a:cubicBezTo>
                  <a:pt x="4799996" y="981054"/>
                  <a:pt x="4821748" y="978642"/>
                  <a:pt x="4843501" y="974621"/>
                </a:cubicBezTo>
                <a:cubicBezTo>
                  <a:pt x="4865253" y="970600"/>
                  <a:pt x="4885394" y="964971"/>
                  <a:pt x="4905535" y="957734"/>
                </a:cubicBezTo>
                <a:cubicBezTo>
                  <a:pt x="4924870" y="950497"/>
                  <a:pt x="4941789" y="940043"/>
                  <a:pt x="4956290" y="927176"/>
                </a:cubicBezTo>
                <a:cubicBezTo>
                  <a:pt x="4971597" y="913506"/>
                  <a:pt x="4983681" y="895011"/>
                  <a:pt x="4994155" y="871691"/>
                </a:cubicBezTo>
                <a:cubicBezTo>
                  <a:pt x="5004628" y="848370"/>
                  <a:pt x="5009462" y="820225"/>
                  <a:pt x="5009462" y="787256"/>
                </a:cubicBezTo>
                <a:cubicBezTo>
                  <a:pt x="5010268" y="767152"/>
                  <a:pt x="5007851" y="747049"/>
                  <a:pt x="5003017" y="725337"/>
                </a:cubicBezTo>
                <a:close/>
                <a:moveTo>
                  <a:pt x="4464850" y="394834"/>
                </a:moveTo>
                <a:lnTo>
                  <a:pt x="4692846" y="394834"/>
                </a:lnTo>
                <a:cubicBezTo>
                  <a:pt x="4708959" y="394834"/>
                  <a:pt x="4725072" y="395638"/>
                  <a:pt x="4740379" y="397246"/>
                </a:cubicBezTo>
                <a:cubicBezTo>
                  <a:pt x="4755686" y="398855"/>
                  <a:pt x="4768576" y="403680"/>
                  <a:pt x="4779855" y="410917"/>
                </a:cubicBezTo>
                <a:cubicBezTo>
                  <a:pt x="4787911" y="416546"/>
                  <a:pt x="4794356" y="423783"/>
                  <a:pt x="4799996" y="433433"/>
                </a:cubicBezTo>
                <a:cubicBezTo>
                  <a:pt x="4805635" y="443083"/>
                  <a:pt x="4808858" y="455145"/>
                  <a:pt x="4808858" y="471228"/>
                </a:cubicBezTo>
                <a:cubicBezTo>
                  <a:pt x="4808858" y="486506"/>
                  <a:pt x="4806441" y="499373"/>
                  <a:pt x="4800802" y="509022"/>
                </a:cubicBezTo>
                <a:cubicBezTo>
                  <a:pt x="4795968" y="518672"/>
                  <a:pt x="4790328" y="525909"/>
                  <a:pt x="4784689" y="530734"/>
                </a:cubicBezTo>
                <a:cubicBezTo>
                  <a:pt x="4772604" y="540384"/>
                  <a:pt x="4758909" y="546817"/>
                  <a:pt x="4741184" y="549229"/>
                </a:cubicBezTo>
                <a:cubicBezTo>
                  <a:pt x="4723460" y="551642"/>
                  <a:pt x="4704125" y="553250"/>
                  <a:pt x="4682373" y="553250"/>
                </a:cubicBezTo>
                <a:lnTo>
                  <a:pt x="4464850" y="553250"/>
                </a:lnTo>
                <a:lnTo>
                  <a:pt x="4464850" y="394834"/>
                </a:lnTo>
                <a:close/>
                <a:moveTo>
                  <a:pt x="4828193" y="808163"/>
                </a:moveTo>
                <a:cubicBezTo>
                  <a:pt x="4820943" y="819421"/>
                  <a:pt x="4812081" y="828267"/>
                  <a:pt x="4803219" y="833896"/>
                </a:cubicBezTo>
                <a:cubicBezTo>
                  <a:pt x="4801607" y="835504"/>
                  <a:pt x="4794356" y="838721"/>
                  <a:pt x="4781466" y="842741"/>
                </a:cubicBezTo>
                <a:cubicBezTo>
                  <a:pt x="4768576" y="847566"/>
                  <a:pt x="4746824" y="849175"/>
                  <a:pt x="4717015" y="849175"/>
                </a:cubicBezTo>
                <a:lnTo>
                  <a:pt x="4464850" y="849175"/>
                </a:lnTo>
                <a:lnTo>
                  <a:pt x="4464850" y="674676"/>
                </a:lnTo>
                <a:lnTo>
                  <a:pt x="4714598" y="674676"/>
                </a:lnTo>
                <a:cubicBezTo>
                  <a:pt x="4718627" y="674676"/>
                  <a:pt x="4724266" y="674676"/>
                  <a:pt x="4732323" y="675480"/>
                </a:cubicBezTo>
                <a:cubicBezTo>
                  <a:pt x="4740379" y="676284"/>
                  <a:pt x="4748435" y="676284"/>
                  <a:pt x="4757297" y="677088"/>
                </a:cubicBezTo>
                <a:cubicBezTo>
                  <a:pt x="4765354" y="677892"/>
                  <a:pt x="4774215" y="679501"/>
                  <a:pt x="4782272" y="681913"/>
                </a:cubicBezTo>
                <a:cubicBezTo>
                  <a:pt x="4790328" y="684325"/>
                  <a:pt x="4797579" y="686738"/>
                  <a:pt x="4804024" y="689954"/>
                </a:cubicBezTo>
                <a:cubicBezTo>
                  <a:pt x="4812081" y="694779"/>
                  <a:pt x="4820137" y="702821"/>
                  <a:pt x="4828193" y="714079"/>
                </a:cubicBezTo>
                <a:cubicBezTo>
                  <a:pt x="4836250" y="725337"/>
                  <a:pt x="4840278" y="741419"/>
                  <a:pt x="4840278" y="761523"/>
                </a:cubicBezTo>
                <a:cubicBezTo>
                  <a:pt x="4839472" y="780822"/>
                  <a:pt x="4836250" y="796101"/>
                  <a:pt x="4828193" y="808163"/>
                </a:cubicBezTo>
                <a:close/>
                <a:moveTo>
                  <a:pt x="6241284" y="244459"/>
                </a:moveTo>
                <a:cubicBezTo>
                  <a:pt x="6366158" y="244459"/>
                  <a:pt x="6468474" y="279037"/>
                  <a:pt x="6549038" y="348998"/>
                </a:cubicBezTo>
                <a:cubicBezTo>
                  <a:pt x="6622351" y="417350"/>
                  <a:pt x="6658605" y="509022"/>
                  <a:pt x="6658605" y="623211"/>
                </a:cubicBezTo>
                <a:cubicBezTo>
                  <a:pt x="6658605" y="737399"/>
                  <a:pt x="6622351" y="829071"/>
                  <a:pt x="6549038" y="897423"/>
                </a:cubicBezTo>
                <a:cubicBezTo>
                  <a:pt x="6472502" y="967384"/>
                  <a:pt x="6370186" y="1001962"/>
                  <a:pt x="6241284" y="1001962"/>
                </a:cubicBezTo>
                <a:cubicBezTo>
                  <a:pt x="6112382" y="1001962"/>
                  <a:pt x="6010065" y="967384"/>
                  <a:pt x="5933530" y="897423"/>
                </a:cubicBezTo>
                <a:cubicBezTo>
                  <a:pt x="5859411" y="828267"/>
                  <a:pt x="5822352" y="736595"/>
                  <a:pt x="5822352" y="623211"/>
                </a:cubicBezTo>
                <a:cubicBezTo>
                  <a:pt x="5822352" y="509826"/>
                  <a:pt x="5859411" y="417350"/>
                  <a:pt x="5933530" y="348998"/>
                </a:cubicBezTo>
                <a:cubicBezTo>
                  <a:pt x="6010065" y="279037"/>
                  <a:pt x="6112382" y="244459"/>
                  <a:pt x="6241284" y="244459"/>
                </a:cubicBezTo>
                <a:close/>
                <a:moveTo>
                  <a:pt x="6240478" y="387597"/>
                </a:moveTo>
                <a:cubicBezTo>
                  <a:pt x="6171193" y="387597"/>
                  <a:pt x="6115604" y="406896"/>
                  <a:pt x="6072905" y="444691"/>
                </a:cubicBezTo>
                <a:cubicBezTo>
                  <a:pt x="6026984" y="487310"/>
                  <a:pt x="6003620" y="546817"/>
                  <a:pt x="6003620" y="623211"/>
                </a:cubicBezTo>
                <a:cubicBezTo>
                  <a:pt x="6003620" y="699604"/>
                  <a:pt x="6026984" y="758307"/>
                  <a:pt x="6072905" y="800926"/>
                </a:cubicBezTo>
                <a:cubicBezTo>
                  <a:pt x="6114798" y="839525"/>
                  <a:pt x="6170388" y="858824"/>
                  <a:pt x="6240478" y="858824"/>
                </a:cubicBezTo>
                <a:cubicBezTo>
                  <a:pt x="6309763" y="858824"/>
                  <a:pt x="6365352" y="839525"/>
                  <a:pt x="6408857" y="800926"/>
                </a:cubicBezTo>
                <a:cubicBezTo>
                  <a:pt x="6454778" y="758307"/>
                  <a:pt x="6477336" y="698800"/>
                  <a:pt x="6477336" y="623211"/>
                </a:cubicBezTo>
                <a:cubicBezTo>
                  <a:pt x="6477336" y="546013"/>
                  <a:pt x="6454778" y="486506"/>
                  <a:pt x="6408857" y="444691"/>
                </a:cubicBezTo>
                <a:cubicBezTo>
                  <a:pt x="6366158" y="406092"/>
                  <a:pt x="6309763" y="387597"/>
                  <a:pt x="6240478" y="387597"/>
                </a:cubicBezTo>
                <a:close/>
                <a:moveTo>
                  <a:pt x="3722857" y="264563"/>
                </a:moveTo>
                <a:lnTo>
                  <a:pt x="3398184" y="981858"/>
                </a:lnTo>
                <a:lnTo>
                  <a:pt x="3565757" y="981858"/>
                </a:lnTo>
                <a:lnTo>
                  <a:pt x="3631820" y="830679"/>
                </a:lnTo>
                <a:lnTo>
                  <a:pt x="3973411" y="829875"/>
                </a:lnTo>
                <a:lnTo>
                  <a:pt x="4041084" y="981858"/>
                </a:lnTo>
                <a:lnTo>
                  <a:pt x="4208657" y="981858"/>
                </a:lnTo>
                <a:lnTo>
                  <a:pt x="3883985" y="264563"/>
                </a:lnTo>
                <a:cubicBezTo>
                  <a:pt x="3883985" y="264563"/>
                  <a:pt x="3722857" y="264563"/>
                  <a:pt x="3722857" y="264563"/>
                </a:cubicBezTo>
                <a:close/>
                <a:moveTo>
                  <a:pt x="3802615" y="413329"/>
                </a:moveTo>
                <a:lnTo>
                  <a:pt x="3927489" y="707646"/>
                </a:lnTo>
                <a:lnTo>
                  <a:pt x="3680158" y="707646"/>
                </a:lnTo>
                <a:lnTo>
                  <a:pt x="3802615" y="413329"/>
                </a:lnTo>
                <a:close/>
                <a:moveTo>
                  <a:pt x="5077941" y="264563"/>
                </a:moveTo>
                <a:lnTo>
                  <a:pt x="5077941" y="387597"/>
                </a:lnTo>
                <a:lnTo>
                  <a:pt x="5077941" y="394834"/>
                </a:lnTo>
                <a:lnTo>
                  <a:pt x="5336552" y="394834"/>
                </a:lnTo>
                <a:lnTo>
                  <a:pt x="5336552" y="981858"/>
                </a:lnTo>
                <a:lnTo>
                  <a:pt x="5496068" y="981858"/>
                </a:lnTo>
                <a:lnTo>
                  <a:pt x="5496068" y="394834"/>
                </a:lnTo>
                <a:lnTo>
                  <a:pt x="5753872" y="394834"/>
                </a:lnTo>
                <a:lnTo>
                  <a:pt x="5753872" y="387597"/>
                </a:lnTo>
                <a:lnTo>
                  <a:pt x="5753872" y="264563"/>
                </a:lnTo>
                <a:lnTo>
                  <a:pt x="5077941" y="264563"/>
                </a:lnTo>
                <a:close/>
                <a:moveTo>
                  <a:pt x="9139972" y="755894"/>
                </a:moveTo>
                <a:cubicBezTo>
                  <a:pt x="9136749" y="714079"/>
                  <a:pt x="9118220" y="671459"/>
                  <a:pt x="9080354" y="646531"/>
                </a:cubicBezTo>
                <a:cubicBezTo>
                  <a:pt x="9048934" y="626427"/>
                  <a:pt x="9013487" y="616777"/>
                  <a:pt x="8976427" y="611148"/>
                </a:cubicBezTo>
                <a:cubicBezTo>
                  <a:pt x="8976427" y="611148"/>
                  <a:pt x="8976427" y="611148"/>
                  <a:pt x="8975621" y="611148"/>
                </a:cubicBezTo>
                <a:lnTo>
                  <a:pt x="8975621" y="609540"/>
                </a:lnTo>
                <a:cubicBezTo>
                  <a:pt x="9001402" y="603107"/>
                  <a:pt x="9045712" y="587828"/>
                  <a:pt x="9077938" y="552446"/>
                </a:cubicBezTo>
                <a:cubicBezTo>
                  <a:pt x="9077938" y="552446"/>
                  <a:pt x="9077938" y="552446"/>
                  <a:pt x="9078743" y="551642"/>
                </a:cubicBezTo>
                <a:cubicBezTo>
                  <a:pt x="9078743" y="551642"/>
                  <a:pt x="9078743" y="551642"/>
                  <a:pt x="9078743" y="551642"/>
                </a:cubicBezTo>
                <a:lnTo>
                  <a:pt x="9078743" y="551642"/>
                </a:lnTo>
                <a:cubicBezTo>
                  <a:pt x="9085188" y="545209"/>
                  <a:pt x="9090828" y="537167"/>
                  <a:pt x="9095662" y="529126"/>
                </a:cubicBezTo>
                <a:cubicBezTo>
                  <a:pt x="9122248" y="484898"/>
                  <a:pt x="9123054" y="438258"/>
                  <a:pt x="9107746" y="390813"/>
                </a:cubicBezTo>
                <a:cubicBezTo>
                  <a:pt x="9091633" y="340956"/>
                  <a:pt x="9052962" y="310399"/>
                  <a:pt x="9003013" y="290295"/>
                </a:cubicBezTo>
                <a:cubicBezTo>
                  <a:pt x="8949036" y="269388"/>
                  <a:pt x="8891835" y="262150"/>
                  <a:pt x="8833829" y="260542"/>
                </a:cubicBezTo>
                <a:cubicBezTo>
                  <a:pt x="8749237" y="258130"/>
                  <a:pt x="8664645" y="262150"/>
                  <a:pt x="8580858" y="275017"/>
                </a:cubicBezTo>
                <a:cubicBezTo>
                  <a:pt x="8555078" y="279037"/>
                  <a:pt x="8521241" y="283862"/>
                  <a:pt x="8495461" y="288687"/>
                </a:cubicBezTo>
                <a:lnTo>
                  <a:pt x="8495461" y="427804"/>
                </a:lnTo>
                <a:cubicBezTo>
                  <a:pt x="8584081" y="409309"/>
                  <a:pt x="8688814" y="386793"/>
                  <a:pt x="8824162" y="394834"/>
                </a:cubicBezTo>
                <a:cubicBezTo>
                  <a:pt x="8848331" y="396442"/>
                  <a:pt x="8878139" y="402875"/>
                  <a:pt x="8900697" y="411721"/>
                </a:cubicBezTo>
                <a:cubicBezTo>
                  <a:pt x="8941785" y="427804"/>
                  <a:pt x="8951452" y="480073"/>
                  <a:pt x="8929700" y="513847"/>
                </a:cubicBezTo>
                <a:cubicBezTo>
                  <a:pt x="8918421" y="530734"/>
                  <a:pt x="8900697" y="539580"/>
                  <a:pt x="8881362" y="545209"/>
                </a:cubicBezTo>
                <a:cubicBezTo>
                  <a:pt x="8848331" y="554858"/>
                  <a:pt x="8805632" y="557271"/>
                  <a:pt x="8770989" y="558075"/>
                </a:cubicBezTo>
                <a:cubicBezTo>
                  <a:pt x="8737958" y="558075"/>
                  <a:pt x="8683175" y="558075"/>
                  <a:pt x="8653366" y="558075"/>
                </a:cubicBezTo>
                <a:lnTo>
                  <a:pt x="8653366" y="620798"/>
                </a:lnTo>
                <a:lnTo>
                  <a:pt x="8653366" y="668243"/>
                </a:lnTo>
                <a:lnTo>
                  <a:pt x="8824162" y="669851"/>
                </a:lnTo>
                <a:cubicBezTo>
                  <a:pt x="8828190" y="669851"/>
                  <a:pt x="8936145" y="672263"/>
                  <a:pt x="8957898" y="738203"/>
                </a:cubicBezTo>
                <a:cubicBezTo>
                  <a:pt x="8968370" y="771173"/>
                  <a:pt x="8956286" y="860433"/>
                  <a:pt x="8766961" y="862041"/>
                </a:cubicBezTo>
                <a:cubicBezTo>
                  <a:pt x="8733930" y="862041"/>
                  <a:pt x="8694453" y="862041"/>
                  <a:pt x="8649338" y="856412"/>
                </a:cubicBezTo>
                <a:cubicBezTo>
                  <a:pt x="8561523" y="845154"/>
                  <a:pt x="8479348" y="808967"/>
                  <a:pt x="8479348" y="808967"/>
                </a:cubicBezTo>
                <a:lnTo>
                  <a:pt x="8479348" y="953713"/>
                </a:lnTo>
                <a:cubicBezTo>
                  <a:pt x="8480153" y="954517"/>
                  <a:pt x="8482571" y="955321"/>
                  <a:pt x="8485794" y="956126"/>
                </a:cubicBezTo>
                <a:cubicBezTo>
                  <a:pt x="8534937" y="973013"/>
                  <a:pt x="8594555" y="981054"/>
                  <a:pt x="8646115" y="985879"/>
                </a:cubicBezTo>
                <a:cubicBezTo>
                  <a:pt x="8719429" y="992312"/>
                  <a:pt x="8792742" y="993920"/>
                  <a:pt x="8866055" y="985879"/>
                </a:cubicBezTo>
                <a:cubicBezTo>
                  <a:pt x="8916810" y="980250"/>
                  <a:pt x="8965954" y="971404"/>
                  <a:pt x="9012680" y="951301"/>
                </a:cubicBezTo>
                <a:cubicBezTo>
                  <a:pt x="9051352" y="934414"/>
                  <a:pt x="9085188" y="911898"/>
                  <a:pt x="9108552" y="878124"/>
                </a:cubicBezTo>
                <a:cubicBezTo>
                  <a:pt x="9135944" y="841133"/>
                  <a:pt x="9144000" y="799318"/>
                  <a:pt x="9139972" y="755894"/>
                </a:cubicBezTo>
                <a:close/>
              </a:path>
            </a:pathLst>
          </a:custGeom>
          <a:solidFill>
            <a:schemeClr val="accent1"/>
          </a:solidFill>
          <a:ln w="8056" cap="flat">
            <a:noFill/>
            <a:prstDash val="solid"/>
            <a:miter/>
          </a:ln>
        </p:spPr>
        <p:txBody>
          <a:bodyPr rtlCol="0" anchor="ctr"/>
          <a:lstStyle/>
          <a:p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51701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  <p:sldLayoutId id="2147483790" r:id="rId14"/>
    <p:sldLayoutId id="2147483791" r:id="rId15"/>
    <p:sldLayoutId id="2147483792" r:id="rId16"/>
    <p:sldLayoutId id="2147483793" r:id="rId17"/>
    <p:sldLayoutId id="2147483794" r:id="rId18"/>
    <p:sldLayoutId id="2147483795" r:id="rId19"/>
    <p:sldLayoutId id="2147483796" r:id="rId20"/>
    <p:sldLayoutId id="2147483797" r:id="rId21"/>
  </p:sldLayoutIdLst>
  <p:hf sldNum="0"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00" b="0" kern="1200" cap="all" spc="50" baseline="0">
          <a:solidFill>
            <a:srgbClr val="F5671E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750"/>
        </a:spcBef>
        <a:buClr>
          <a:schemeClr val="tx1"/>
        </a:buClr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100000"/>
        </a:lnSpc>
        <a:spcBef>
          <a:spcPts val="375"/>
        </a:spcBef>
        <a:buClr>
          <a:schemeClr val="tx1"/>
        </a:buClr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latinLnBrk="0" hangingPunct="1">
        <a:lnSpc>
          <a:spcPct val="100000"/>
        </a:lnSpc>
        <a:spcBef>
          <a:spcPts val="375"/>
        </a:spcBef>
        <a:buClr>
          <a:schemeClr val="tx1"/>
        </a:buClr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375"/>
        </a:spcBef>
        <a:buClr>
          <a:srgbClr val="F5671E"/>
        </a:buClr>
        <a:buFont typeface="Arial" panose="020B0604020202020204" pitchFamily="34" charset="0"/>
        <a:buChar char="•"/>
        <a:defRPr sz="1000" kern="1200">
          <a:solidFill>
            <a:srgbClr val="4D5964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375"/>
        </a:spcBef>
        <a:buClr>
          <a:srgbClr val="F5671E"/>
        </a:buClr>
        <a:buFont typeface="Arial" panose="020B0604020202020204" pitchFamily="34" charset="0"/>
        <a:buChar char="•"/>
        <a:defRPr sz="1000" kern="1200">
          <a:solidFill>
            <a:srgbClr val="4D5964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1">
          <p15:clr>
            <a:srgbClr val="F26B43"/>
          </p15:clr>
        </p15:guide>
        <p15:guide id="2" pos="5630">
          <p15:clr>
            <a:srgbClr val="F26B43"/>
          </p15:clr>
        </p15:guide>
        <p15:guide id="3" orient="horz" pos="2935">
          <p15:clr>
            <a:srgbClr val="F26B43"/>
          </p15:clr>
        </p15:guide>
        <p15:guide id="4" orient="horz" pos="146">
          <p15:clr>
            <a:srgbClr val="F26B43"/>
          </p15:clr>
        </p15:guide>
        <p15:guide id="5" orient="horz" pos="554">
          <p15:clr>
            <a:srgbClr val="F26B43"/>
          </p15:clr>
        </p15:guide>
        <p15:guide id="7" orient="horz" pos="3003">
          <p15:clr>
            <a:srgbClr val="F26B43"/>
          </p15:clr>
        </p15:guide>
        <p15:guide id="10" pos="2880">
          <p15:clr>
            <a:srgbClr val="F26B43"/>
          </p15:clr>
        </p15:guide>
        <p15:guide id="11" orient="horz" pos="1620">
          <p15:clr>
            <a:srgbClr val="F26B43"/>
          </p15:clr>
        </p15:guide>
        <p15:guide id="15" pos="2767">
          <p15:clr>
            <a:srgbClr val="F26B43"/>
          </p15:clr>
        </p15:guide>
        <p15:guide id="16" pos="2993">
          <p15:clr>
            <a:srgbClr val="F26B43"/>
          </p15:clr>
        </p15:guide>
        <p15:guide id="18" orient="horz" pos="79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9.JPG"/><Relationship Id="rId5" Type="http://schemas.openxmlformats.org/officeDocument/2006/relationships/hyperlink" Target="mailto:personal@vaz.ru" TargetMode="Externa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8">
            <a:extLst>
              <a:ext uri="{FF2B5EF4-FFF2-40B4-BE49-F238E27FC236}">
                <a16:creationId xmlns:a16="http://schemas.microsoft.com/office/drawing/2014/main" id="{B001E93B-DFCF-7A48-B121-0E587A52A9F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7558" cy="5143500"/>
          </a:xfrm>
        </p:spPr>
      </p:pic>
      <p:sp>
        <p:nvSpPr>
          <p:cNvPr id="4" name="Title 8">
            <a:extLst>
              <a:ext uri="{FF2B5EF4-FFF2-40B4-BE49-F238E27FC236}">
                <a16:creationId xmlns:a16="http://schemas.microsoft.com/office/drawing/2014/main" id="{DC390D96-3295-4541-9718-FA30F6D8EF3F}"/>
              </a:ext>
            </a:extLst>
          </p:cNvPr>
          <p:cNvSpPr txBox="1">
            <a:spLocks/>
          </p:cNvSpPr>
          <p:nvPr/>
        </p:nvSpPr>
        <p:spPr>
          <a:xfrm>
            <a:off x="486779" y="726684"/>
            <a:ext cx="4167723" cy="2473716"/>
          </a:xfrm>
          <a:prstGeom prst="rect">
            <a:avLst/>
          </a:prstGeom>
        </p:spPr>
        <p:txBody>
          <a:bodyPr lIns="0" tIns="0" rIns="0" bIns="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3200" b="1" dirty="0"/>
              <a:t>трудоустройство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3200" b="1" dirty="0"/>
              <a:t>в АО «АВТОВАЗ»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3200" b="1" cap="none" dirty="0"/>
              <a:t>г.</a:t>
            </a:r>
            <a:r>
              <a:rPr lang="ru-RU" sz="3200" b="1" dirty="0"/>
              <a:t>Тольятти</a:t>
            </a:r>
          </a:p>
        </p:txBody>
      </p:sp>
    </p:spTree>
    <p:extLst>
      <p:ext uri="{BB962C8B-B14F-4D97-AF65-F5344CB8AC3E}">
        <p14:creationId xmlns:p14="http://schemas.microsoft.com/office/powerpoint/2010/main" val="1403365346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 descr="ВАЗ-2101 (13) 300х300">
            <a:extLst>
              <a:ext uri="{FF2B5EF4-FFF2-40B4-BE49-F238E27FC236}">
                <a16:creationId xmlns:a16="http://schemas.microsoft.com/office/drawing/2014/main" id="{A38C2A67-0CF1-4F84-9251-ADE33DE6B6E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30793" y="-410731"/>
            <a:ext cx="168311" cy="16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0493" tIns="25247" rIns="50493" bIns="252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0" y="0"/>
            <a:ext cx="9143999" cy="72690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 cap="all" spc="50" baseline="0">
                <a:solidFill>
                  <a:srgbClr val="F5671E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>
                <a:latin typeface="Arial"/>
              </a:rPr>
              <a:t>Дирекция по обслуживанию и ремонту технологического </a:t>
            </a:r>
            <a:r>
              <a:rPr kumimoji="0" lang="ru-RU" sz="2400" b="0" i="0" u="none" strike="noStrike" kern="1200" cap="all" spc="5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оборудования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04591" y="4084445"/>
            <a:ext cx="6818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Режим работы: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 сменный: 1 смена с 07.00 до 15.45; 2 смена с 15.45 до 00.15;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 сменный: 1 смена с 07.00 до 15.45; 2 смена с 15.45 до 00.15; 3 смена с 00.15 до 07.00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0908E4C1-17A0-4983-80E4-1F55AD92F149}"/>
              </a:ext>
            </a:extLst>
          </p:cNvPr>
          <p:cNvSpPr/>
          <p:nvPr/>
        </p:nvSpPr>
        <p:spPr>
          <a:xfrm>
            <a:off x="212196" y="849834"/>
            <a:ext cx="6818825" cy="3234611"/>
          </a:xfrm>
          <a:prstGeom prst="roundRect">
            <a:avLst>
              <a:gd name="adj" fmla="val 5460"/>
            </a:avLst>
          </a:prstGeom>
          <a:solidFill>
            <a:schemeClr val="bg1">
              <a:alpha val="80000"/>
            </a:schemeClr>
          </a:solidFill>
          <a:ln w="1905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F5671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Слесарь по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контрольно</a:t>
            </a:r>
            <a:r>
              <a:rPr lang="ru-RU" sz="1600" b="1" dirty="0">
                <a:solidFill>
                  <a:srgbClr val="4C5863"/>
                </a:solidFill>
                <a:latin typeface="Arial"/>
              </a:rPr>
              <a:t>-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измерительным</a:t>
            </a:r>
          </a:p>
          <a:p>
            <a:pPr marR="0" lvl="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600" b="1" dirty="0">
                <a:solidFill>
                  <a:srgbClr val="4C5863"/>
                </a:solidFill>
                <a:latin typeface="Arial"/>
              </a:rPr>
              <a:t>     приборам и автоматики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49 224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55 499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</a:p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Электромеханик по средствам </a:t>
            </a:r>
          </a:p>
          <a:p>
            <a:pPr marL="0" marR="0" lvl="0" indent="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автоматики и приборам технологического</a:t>
            </a:r>
          </a:p>
          <a:p>
            <a:pPr marL="0" marR="0" lvl="0" indent="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оборудования                                  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56 396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57 917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5671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5671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74663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Наладчик контрольно-измерительных </a:t>
            </a:r>
          </a:p>
          <a:p>
            <a:pPr marL="0" marR="0" lvl="0" indent="0" algn="l" defTabSz="74663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приборов и автоматики                  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68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161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75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254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F5671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6847738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 descr="ВАЗ-2101 (13) 300х300">
            <a:extLst>
              <a:ext uri="{FF2B5EF4-FFF2-40B4-BE49-F238E27FC236}">
                <a16:creationId xmlns:a16="http://schemas.microsoft.com/office/drawing/2014/main" id="{A38C2A67-0CF1-4F84-9251-ADE33DE6B6E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30793" y="-410731"/>
            <a:ext cx="168311" cy="16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0493" tIns="25247" rIns="50493" bIns="252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0" y="0"/>
            <a:ext cx="9143999" cy="65213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defPPr>
              <a:defRPr lang="ru-RU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0" cap="all" spc="50" baseline="0">
                <a:solidFill>
                  <a:srgbClr val="F5671E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all" spc="5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ДИРЕКЦИЯ</a:t>
            </a:r>
            <a:r>
              <a:rPr kumimoji="0" lang="ru-RU" sz="2400" b="0" i="0" u="none" strike="noStrike" kern="1200" cap="all" spc="5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</a:t>
            </a:r>
            <a:r>
              <a:rPr kumimoji="0" lang="ru-RU" sz="2000" b="0" i="0" u="none" strike="noStrike" kern="1200" cap="all" spc="5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ПО инженерно-технологическому 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all" spc="5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обеспечению</a:t>
            </a:r>
            <a:endParaRPr kumimoji="0" lang="ru-RU" sz="2400" b="0" i="0" u="none" strike="noStrike" kern="1200" cap="all" spc="50" normalizeH="0" baseline="0" noProof="0" dirty="0">
              <a:ln>
                <a:noFill/>
              </a:ln>
              <a:solidFill>
                <a:srgbClr val="F5671E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9783" y="4308100"/>
            <a:ext cx="6437586" cy="597024"/>
          </a:xfrm>
          <a:prstGeom prst="rect">
            <a:avLst/>
          </a:prstGeom>
          <a:solidFill>
            <a:schemeClr val="tx2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Режим работы: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 сменный: 1 смена с 07.00 до 15.45; 2 смена с 15.45 до 00.15;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 сменный: 1 смена с 07.00 до 15.45; 2 смена с 15.45 до 00.15; 3 смена с 00.15 до 07.00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DAA5602F-EE68-40EE-98CE-C62A510FD2E0}"/>
              </a:ext>
            </a:extLst>
          </p:cNvPr>
          <p:cNvSpPr/>
          <p:nvPr/>
        </p:nvSpPr>
        <p:spPr>
          <a:xfrm>
            <a:off x="189895" y="1095376"/>
            <a:ext cx="5458429" cy="2647950"/>
          </a:xfrm>
          <a:prstGeom prst="roundRect">
            <a:avLst>
              <a:gd name="adj" fmla="val 5460"/>
            </a:avLst>
          </a:prstGeom>
          <a:solidFill>
            <a:schemeClr val="bg1">
              <a:alpha val="80000"/>
            </a:schemeClr>
          </a:solidFill>
          <a:ln w="1905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285750" marR="0" lvl="0" indent="-28575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4C58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lvl="0" indent="-285750" defTabSz="746630">
              <a:buFont typeface="Courier New" panose="02070309020205020404" pitchFamily="49" charset="0"/>
              <a:buChar char="o"/>
              <a:defRPr/>
            </a:pPr>
            <a:r>
              <a:rPr lang="ru-RU" sz="1600" b="1" dirty="0">
                <a:solidFill>
                  <a:srgbClr val="4C5863"/>
                </a:solidFill>
              </a:rPr>
              <a:t>Электромонтер по ремонту и обслуживанию электрооборудования  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47 880</a:t>
            </a:r>
            <a:r>
              <a:rPr lang="ru-RU" sz="2400" b="1" dirty="0">
                <a:solidFill>
                  <a:srgbClr val="F5671E"/>
                </a:solidFill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</a:p>
          <a:p>
            <a:pPr marL="285750" marR="0" lvl="0" indent="-28575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Лаборант химического анализа</a:t>
            </a:r>
          </a:p>
          <a:p>
            <a:pPr marL="0" marR="0" lvl="0" indent="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                               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46 486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</a:p>
          <a:p>
            <a:pPr marL="285750" lvl="0" indent="-285750" defTabSz="746630">
              <a:buFont typeface="Courier New" panose="02070309020205020404" pitchFamily="49" charset="0"/>
              <a:buChar char="o"/>
              <a:defRPr/>
            </a:pPr>
            <a:r>
              <a:rPr lang="ru-RU" sz="1600" b="1" dirty="0">
                <a:solidFill>
                  <a:srgbClr val="4C5863"/>
                </a:solidFill>
              </a:rPr>
              <a:t>Водитель погрузчика</a:t>
            </a:r>
          </a:p>
          <a:p>
            <a:pPr lvl="0" defTabSz="746630">
              <a:defRPr/>
            </a:pPr>
            <a:r>
              <a:rPr lang="ru-RU" sz="1600" b="1" dirty="0">
                <a:solidFill>
                  <a:srgbClr val="4C5863"/>
                </a:solidFill>
              </a:rPr>
              <a:t>                                                             </a:t>
            </a:r>
            <a:r>
              <a:rPr lang="ru-RU" sz="1600" dirty="0">
                <a:solidFill>
                  <a:srgbClr val="F5671E"/>
                </a:solidFill>
              </a:rPr>
              <a:t>от</a:t>
            </a:r>
            <a:r>
              <a:rPr lang="ru-RU" sz="2400" b="1" dirty="0">
                <a:solidFill>
                  <a:srgbClr val="F5671E"/>
                </a:solidFill>
              </a:rPr>
              <a:t> 52 500 </a:t>
            </a:r>
            <a:r>
              <a:rPr lang="ru-RU" sz="1600" b="1" dirty="0">
                <a:solidFill>
                  <a:srgbClr val="F5671E"/>
                </a:solidFill>
              </a:rPr>
              <a:t>₽</a:t>
            </a:r>
          </a:p>
          <a:p>
            <a:pPr marL="0" marR="0" lvl="0" indent="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C58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4C58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1666488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 descr="ВАЗ-2101 (13) 300х300">
            <a:extLst>
              <a:ext uri="{FF2B5EF4-FFF2-40B4-BE49-F238E27FC236}">
                <a16:creationId xmlns:a16="http://schemas.microsoft.com/office/drawing/2014/main" id="{A38C2A67-0CF1-4F84-9251-ADE33DE6B6E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30793" y="-410731"/>
            <a:ext cx="168311" cy="16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0493" tIns="25247" rIns="50493" bIns="252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Заголовок 2"/>
          <p:cNvSpPr txBox="1">
            <a:spLocks/>
          </p:cNvSpPr>
          <p:nvPr/>
        </p:nvSpPr>
        <p:spPr>
          <a:xfrm>
            <a:off x="0" y="1"/>
            <a:ext cx="9143999" cy="44736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defPPr>
              <a:defRPr lang="ru-RU"/>
            </a:defPPr>
            <a:lvl1pPr marR="0" lvl="0" indent="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all" spc="50" normalizeH="0" baseline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all" spc="5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ДИРЕКЦИЯ по ЛОГИСТИКЕ АВТОКОМПОНЕНТНЫХ ПРОИЗВОДСТВ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7240" y="4500438"/>
            <a:ext cx="6435399" cy="283886"/>
          </a:xfrm>
          <a:prstGeom prst="rect">
            <a:avLst/>
          </a:prstGeom>
          <a:solidFill>
            <a:schemeClr val="tx2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Режим работы: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 сменный: 1 смена с 07.00 до 15.45; 2 смена с 15.45 до 00.15; 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 сменный: 1 смена с 07.00 до 15.45; 2 смена с 15.45 до 00.15; 3 смена с 00.15 до 07.00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F0C27F62-D9E6-47F0-A86E-4970C0E1CF96}"/>
              </a:ext>
            </a:extLst>
          </p:cNvPr>
          <p:cNvSpPr/>
          <p:nvPr/>
        </p:nvSpPr>
        <p:spPr>
          <a:xfrm>
            <a:off x="138143" y="1629660"/>
            <a:ext cx="4760961" cy="2341024"/>
          </a:xfrm>
          <a:prstGeom prst="roundRect">
            <a:avLst>
              <a:gd name="adj" fmla="val 5981"/>
            </a:avLst>
          </a:prstGeom>
          <a:solidFill>
            <a:schemeClr val="bg1">
              <a:alpha val="80000"/>
            </a:schemeClr>
          </a:solidFill>
          <a:ln w="1905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285750" marR="0" lvl="0" indent="-28575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Оператор механизированных и автоматизированных складов (с управлением транспортным средством – погрузчиком/тягачом и без управления)                   </a:t>
            </a:r>
          </a:p>
          <a:p>
            <a:pPr marL="0" marR="0" lvl="0" indent="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58 500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65 273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</a:p>
          <a:p>
            <a:pPr marL="285750" marR="0" lvl="0" indent="-28575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Водитель - погрузчика</a:t>
            </a:r>
          </a:p>
          <a:p>
            <a:pPr marL="0" marR="0" lvl="0" indent="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 от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58 500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65 273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4C58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A297338-DECB-47AA-B659-29AE8B89D78B}"/>
              </a:ext>
            </a:extLst>
          </p:cNvPr>
          <p:cNvSpPr/>
          <p:nvPr/>
        </p:nvSpPr>
        <p:spPr>
          <a:xfrm>
            <a:off x="138143" y="504985"/>
            <a:ext cx="8895789" cy="814127"/>
          </a:xfrm>
          <a:prstGeom prst="roundRect">
            <a:avLst>
              <a:gd name="adj" fmla="val 10302"/>
            </a:avLst>
          </a:prstGeom>
          <a:solidFill>
            <a:schemeClr val="tx2">
              <a:alpha val="8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Основными функциями являются: приемка, хранение, выдача в производство и обеспечение сохранности ТМЦ, поставляемых внешними поставщиками. Обеспечение ритмичной работы всех подразделений завода, своевременное  обеспечение линий конвейера. </a:t>
            </a:r>
          </a:p>
        </p:txBody>
      </p:sp>
    </p:spTree>
    <p:extLst>
      <p:ext uri="{BB962C8B-B14F-4D97-AF65-F5344CB8AC3E}">
        <p14:creationId xmlns:p14="http://schemas.microsoft.com/office/powerpoint/2010/main" val="3309872511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7">
            <a:extLst>
              <a:ext uri="{FF2B5EF4-FFF2-40B4-BE49-F238E27FC236}">
                <a16:creationId xmlns:a16="http://schemas.microsoft.com/office/drawing/2014/main" id="{E1D7049A-65E7-4D55-92D9-786312F9DFAA}"/>
              </a:ext>
            </a:extLst>
          </p:cNvPr>
          <p:cNvSpPr txBox="1">
            <a:spLocks/>
          </p:cNvSpPr>
          <p:nvPr/>
        </p:nvSpPr>
        <p:spPr>
          <a:xfrm>
            <a:off x="226828" y="61180"/>
            <a:ext cx="8621713" cy="22542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 cap="all" spc="50" baseline="0">
                <a:solidFill>
                  <a:srgbClr val="F5671E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ПРОГРАММЫ ДЛЯ КОЛЛЕДЖЕЙ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48E66DA7-E039-4E5A-9A07-BA2477D4A7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432555"/>
              </p:ext>
            </p:extLst>
          </p:nvPr>
        </p:nvGraphicFramePr>
        <p:xfrm>
          <a:off x="226828" y="675885"/>
          <a:ext cx="8630362" cy="3612480"/>
        </p:xfrm>
        <a:graphic>
          <a:graphicData uri="http://schemas.openxmlformats.org/drawingml/2006/table">
            <a:tbl>
              <a:tblPr firstRow="1" firstCol="1" bandRow="1"/>
              <a:tblGrid>
                <a:gridCol w="3953286">
                  <a:extLst>
                    <a:ext uri="{9D8B030D-6E8A-4147-A177-3AD203B41FA5}">
                      <a16:colId xmlns:a16="http://schemas.microsoft.com/office/drawing/2014/main" val="3297511232"/>
                    </a:ext>
                  </a:extLst>
                </a:gridCol>
                <a:gridCol w="4677076">
                  <a:extLst>
                    <a:ext uri="{9D8B030D-6E8A-4147-A177-3AD203B41FA5}">
                      <a16:colId xmlns:a16="http://schemas.microsoft.com/office/drawing/2014/main" val="276392867"/>
                    </a:ext>
                  </a:extLst>
                </a:gridCol>
              </a:tblGrid>
              <a:tr h="4511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5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ПРОГРАММА</a:t>
                      </a:r>
                      <a:endParaRPr lang="ru-RU" sz="105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71" marR="50771" marT="0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79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5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МОТИВАЦИЯ СТУДЕНТА</a:t>
                      </a:r>
                      <a:endParaRPr lang="ru-RU" sz="105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71" marR="50771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79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7931954"/>
                  </a:ext>
                </a:extLst>
              </a:tr>
              <a:tr h="3548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Трудоустройство выпускников</a:t>
                      </a:r>
                    </a:p>
                  </a:txBody>
                  <a:tcPr marL="50771" marR="50771" marT="0" marB="0" anchor="ctr">
                    <a:lnL>
                      <a:noFill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7005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ru-RU" sz="1050" b="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Трудоустройство на постоянную работу</a:t>
                      </a:r>
                    </a:p>
                  </a:txBody>
                  <a:tcPr marL="50771" marR="50771" marT="0" marB="0" anchor="ctr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528039"/>
                  </a:ext>
                </a:extLst>
              </a:tr>
              <a:tr h="4532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Трудоустройство студентов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период практики</a:t>
                      </a:r>
                    </a:p>
                  </a:txBody>
                  <a:tcPr marL="50771" marR="50771" marT="0" marB="0" anchor="ctr">
                    <a:lnL>
                      <a:noFill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2563" lvl="0" indent="-182563" algn="l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"/>
                        <a:tabLst>
                          <a:tab pos="182563" algn="l"/>
                        </a:tabLst>
                      </a:pPr>
                      <a:r>
                        <a:rPr lang="ru-RU" sz="1050" b="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Заработная плата в период практики</a:t>
                      </a:r>
                    </a:p>
                    <a:p>
                      <a:pPr marL="182563" lvl="0" indent="-182563" algn="l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"/>
                        <a:tabLst>
                          <a:tab pos="182563" algn="l"/>
                        </a:tabLst>
                      </a:pPr>
                      <a:r>
                        <a:rPr lang="ru-RU" sz="1050" b="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Доставка до Тольятти и обратно, бесплатное проживание в общежитии</a:t>
                      </a:r>
                      <a:r>
                        <a:rPr lang="ru-RU" sz="1050" b="0" dirty="0">
                          <a:solidFill>
                            <a:schemeClr val="accent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бесплатная доставка с работы на работу</a:t>
                      </a:r>
                      <a:r>
                        <a:rPr lang="ru-RU" sz="12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**</a:t>
                      </a:r>
                      <a:endParaRPr lang="ru-RU" sz="1050" b="1" dirty="0">
                        <a:solidFill>
                          <a:schemeClr val="accent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50771" marR="50771" marT="0" marB="0" anchor="ctr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3879883"/>
                  </a:ext>
                </a:extLst>
              </a:tr>
              <a:tr h="518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Трудоустройство студентов на период дуального обучения</a:t>
                      </a:r>
                    </a:p>
                  </a:txBody>
                  <a:tcPr marL="50771" marR="50771" marT="0" marB="0" anchor="ctr">
                    <a:lnL>
                      <a:noFill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2563" marR="0" lvl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>
                          <a:tab pos="182563" algn="l"/>
                        </a:tabLst>
                        <a:defRPr/>
                      </a:pPr>
                      <a:r>
                        <a:rPr lang="ru-RU" sz="1050" b="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Трудоустройство на постоянную работу</a:t>
                      </a:r>
                    </a:p>
                    <a:p>
                      <a:pPr marL="182563" marR="0" lvl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v"/>
                        <a:tabLst>
                          <a:tab pos="182563" algn="l"/>
                        </a:tabLst>
                        <a:defRPr/>
                      </a:pPr>
                      <a:r>
                        <a:rPr lang="ru-RU" sz="1050" b="1" kern="1200" noProof="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50" b="1" kern="1200" noProof="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50" b="1" kern="1200" noProof="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000 </a:t>
                      </a:r>
                      <a:r>
                        <a:rPr lang="ru-RU" sz="1050" b="0" kern="1200" noProof="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руб./мес. дополнительно</a:t>
                      </a:r>
                      <a:r>
                        <a:rPr lang="ru-RU" sz="1050" b="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 зарплате </a:t>
                      </a:r>
                      <a:r>
                        <a:rPr lang="ru-RU" sz="1050" b="0" kern="1200" noProof="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период обучения</a:t>
                      </a:r>
                      <a:endParaRPr lang="ru-RU" sz="1050" b="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71" marR="50771" marT="0" marB="0" anchor="ctr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1227480"/>
                  </a:ext>
                </a:extLst>
              </a:tr>
              <a:tr h="4611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Трудоустройство студентов в период обучения</a:t>
                      </a:r>
                    </a:p>
                  </a:txBody>
                  <a:tcPr marL="50771" marR="50771" marT="0" marB="0" anchor="ctr">
                    <a:lnL>
                      <a:noFill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2563" marR="0" lvl="0" indent="-1714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>
                          <a:tab pos="182563" algn="l"/>
                        </a:tabLst>
                        <a:defRPr/>
                      </a:pPr>
                      <a:r>
                        <a:rPr lang="ru-RU" sz="1050" b="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Трудоустройство на постоянную работу</a:t>
                      </a:r>
                    </a:p>
                    <a:p>
                      <a:pPr marL="182563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v"/>
                        <a:tabLst>
                          <a:tab pos="182563" algn="l"/>
                        </a:tabLst>
                      </a:pPr>
                      <a:r>
                        <a:rPr kumimoji="0" lang="ru-RU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36C0A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US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36C0A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ru-RU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36C0A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000 </a:t>
                      </a: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D5964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руб./мес. дополнительно</a:t>
                      </a:r>
                      <a:r>
                        <a:rPr lang="ru-RU" sz="1050" b="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 зарплате </a:t>
                      </a: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D5964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период обучения</a:t>
                      </a:r>
                      <a:endParaRPr lang="ru-RU" sz="1050" b="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771" marR="50771" marT="0" marB="0" anchor="ctr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636354"/>
                  </a:ext>
                </a:extLst>
              </a:tr>
              <a:tr h="524077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Дополнительная подготовка студентов по программе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«Колледж»</a:t>
                      </a:r>
                      <a:r>
                        <a:rPr kumimoji="0" lang="ru-RU" sz="105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56727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50771" marR="50771" marT="0" marB="0" anchor="ctr">
                    <a:lnL>
                      <a:noFill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2563" lvl="0" indent="-182563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"/>
                        <a:tabLst>
                          <a:tab pos="182563" algn="l"/>
                        </a:tabLst>
                      </a:pPr>
                      <a:r>
                        <a:rPr lang="ru-RU" sz="1050" b="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Дополнительная стипендия </a:t>
                      </a:r>
                      <a:r>
                        <a:rPr lang="ru-RU" sz="1050" b="1" dirty="0">
                          <a:solidFill>
                            <a:srgbClr val="E36C0A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4 000 </a:t>
                      </a:r>
                      <a:r>
                        <a:rPr lang="ru-RU" sz="1050" b="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руб./мес. </a:t>
                      </a:r>
                    </a:p>
                    <a:p>
                      <a:pPr marL="182563" lvl="0" indent="-182563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"/>
                        <a:tabLst>
                          <a:tab pos="182563" algn="l"/>
                        </a:tabLst>
                      </a:pPr>
                      <a:r>
                        <a:rPr lang="ru-RU" sz="1050" b="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Заработная плата в период практики</a:t>
                      </a:r>
                    </a:p>
                  </a:txBody>
                  <a:tcPr marL="50771" marR="50771" marT="0" marB="0" anchor="ctr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9450642"/>
                  </a:ext>
                </a:extLst>
              </a:tr>
              <a:tr h="247255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Дополнительная подготовка студентов по программе 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1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«Колледж </a:t>
                      </a:r>
                      <a:r>
                        <a:rPr lang="ru-RU" sz="1050" b="1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</a:t>
                      </a:r>
                      <a:r>
                        <a:rPr lang="ru-RU" sz="1050" b="1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Университет»</a:t>
                      </a:r>
                    </a:p>
                  </a:txBody>
                  <a:tcPr marL="50771" marR="50771" marT="0" marB="0" anchor="ctr">
                    <a:lnL>
                      <a:noFill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2563" lvl="0" indent="-182563" algn="l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"/>
                        <a:tabLst>
                          <a:tab pos="182563" algn="l"/>
                        </a:tabLst>
                      </a:pPr>
                      <a:r>
                        <a:rPr lang="ru-RU" sz="1050" b="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Дополнительная стипендия </a:t>
                      </a:r>
                      <a:r>
                        <a:rPr lang="ru-RU" sz="1050" b="1" kern="1200" dirty="0">
                          <a:solidFill>
                            <a:srgbClr val="E36C0A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4 000 </a:t>
                      </a:r>
                      <a:r>
                        <a:rPr lang="ru-RU" sz="1050" b="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руб./мес.</a:t>
                      </a:r>
                    </a:p>
                    <a:p>
                      <a:pPr marL="182563" lvl="0" indent="-182563" algn="l" defTabSz="6858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"/>
                        <a:tabLst>
                          <a:tab pos="182563" algn="l"/>
                        </a:tabLst>
                      </a:pPr>
                      <a:r>
                        <a:rPr lang="ru-RU" sz="1050" b="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Заработная плата в период практики</a:t>
                      </a:r>
                    </a:p>
                  </a:txBody>
                  <a:tcPr marL="50771" marR="50771" marT="0" marB="0" anchor="ctr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8164226"/>
                  </a:ext>
                </a:extLst>
              </a:tr>
              <a:tr h="247255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Целевое обучение </a:t>
                      </a:r>
                    </a:p>
                  </a:txBody>
                  <a:tcPr marL="50771" marR="50771" marT="0" marB="0" anchor="ctr">
                    <a:lnL>
                      <a:noFill/>
                    </a:lnL>
                    <a:lnR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"/>
                        <a:tabLst>
                          <a:tab pos="182563" algn="l"/>
                        </a:tabLst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C5863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Дополнительная стипендия  до  достижения 18  лет </a:t>
                      </a:r>
                      <a:r>
                        <a:rPr kumimoji="0" lang="ru-RU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36C0A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1 000 </a:t>
                      </a: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C5863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руб./мес.</a:t>
                      </a:r>
                    </a:p>
                    <a:p>
                      <a:pPr marL="182563" marR="0" lvl="0" indent="-182563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"/>
                        <a:tabLst>
                          <a:tab pos="182563" algn="l"/>
                        </a:tabLst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C5863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Дополнительная стипендия после достижения 18 лет </a:t>
                      </a:r>
                      <a:r>
                        <a:rPr kumimoji="0" lang="ru-RU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36C0A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6 000 </a:t>
                      </a: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C5863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руб./мес.</a:t>
                      </a:r>
                    </a:p>
                    <a:p>
                      <a:pPr marL="182563" marR="0" lvl="0" indent="-182563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"/>
                        <a:tabLst>
                          <a:tab pos="182563" algn="l"/>
                        </a:tabLst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C5863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Заработная плата в период практики</a:t>
                      </a:r>
                    </a:p>
                  </a:txBody>
                  <a:tcPr marL="50771" marR="50771" marT="0" marB="0" anchor="ctr">
                    <a:lnL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7569287"/>
                  </a:ext>
                </a:extLst>
              </a:tr>
            </a:tbl>
          </a:graphicData>
        </a:graphic>
      </p:graphicFrame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AED9CF78-434B-4468-9717-14DC8C120398}"/>
              </a:ext>
            </a:extLst>
          </p:cNvPr>
          <p:cNvSpPr txBox="1">
            <a:spLocks/>
          </p:cNvSpPr>
          <p:nvPr/>
        </p:nvSpPr>
        <p:spPr>
          <a:xfrm>
            <a:off x="235477" y="396606"/>
            <a:ext cx="8517995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100" b="0" kern="1200" cap="all" baseline="0">
                <a:solidFill>
                  <a:srgbClr val="4D5964"/>
                </a:solidFill>
                <a:latin typeface="+mn-lt"/>
                <a:ea typeface="+mn-ea"/>
                <a:cs typeface="+mn-cs"/>
              </a:defRPr>
            </a:lvl1pPr>
            <a:lvl2pPr marL="450850" indent="-18415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 kern="1200">
                <a:solidFill>
                  <a:srgbClr val="4D5964"/>
                </a:solidFill>
                <a:latin typeface="+mn-lt"/>
                <a:ea typeface="+mn-ea"/>
                <a:cs typeface="+mn-cs"/>
              </a:defRPr>
            </a:lvl2pPr>
            <a:lvl3pPr marL="715963" indent="-176213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 kern="1200">
                <a:solidFill>
                  <a:srgbClr val="4D5964"/>
                </a:solidFill>
                <a:latin typeface="+mn-lt"/>
                <a:ea typeface="+mn-ea"/>
                <a:cs typeface="+mn-cs"/>
              </a:defRPr>
            </a:lvl3pPr>
            <a:lvl4pPr marL="982663" indent="-1778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 kern="1200">
                <a:solidFill>
                  <a:srgbClr val="4D5964"/>
                </a:solidFill>
                <a:latin typeface="+mn-lt"/>
                <a:ea typeface="+mn-ea"/>
                <a:cs typeface="+mn-cs"/>
              </a:defRPr>
            </a:lvl4pPr>
            <a:lvl5pPr marL="1255713" indent="-1778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 kern="1200">
                <a:solidFill>
                  <a:srgbClr val="4D5964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ru-RU" sz="1100" b="1" i="0" u="none" strike="noStrike" kern="1200" cap="none" spc="-2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Symbol" panose="05050102010706020507" pitchFamily="18" charset="2"/>
              </a:rPr>
              <a:t>АО «АВТОВАЗ» предлагает выпускникам и студентам</a:t>
            </a:r>
            <a:r>
              <a:rPr kumimoji="0" lang="en-US" sz="1100" b="1" i="0" u="none" strike="noStrike" kern="1200" cap="none" spc="-2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Symbol" panose="05050102010706020507" pitchFamily="18" charset="2"/>
              </a:rPr>
              <a:t> </a:t>
            </a:r>
            <a:r>
              <a:rPr kumimoji="0" lang="ru-RU" sz="1100" b="1" i="0" u="none" strike="noStrike" kern="1200" cap="none" spc="-2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Symbol" panose="05050102010706020507" pitchFamily="18" charset="2"/>
              </a:rPr>
              <a:t>колледжей:*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4C5863"/>
              </a:solidFill>
              <a:effectLst/>
              <a:uLnTx/>
              <a:uFillTx/>
              <a:latin typeface="Arial"/>
              <a:ea typeface="+mn-ea"/>
              <a:cs typeface="+mn-cs"/>
              <a:sym typeface="Symbol" panose="05050102010706020507" pitchFamily="18" charset="2"/>
            </a:endParaRP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31C52B66-DC62-4358-A033-174B4458C376}"/>
              </a:ext>
            </a:extLst>
          </p:cNvPr>
          <p:cNvSpPr txBox="1">
            <a:spLocks/>
          </p:cNvSpPr>
          <p:nvPr/>
        </p:nvSpPr>
        <p:spPr>
          <a:xfrm>
            <a:off x="339195" y="4348751"/>
            <a:ext cx="8517995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Tx/>
              <a:buNone/>
              <a:defRPr sz="1100" b="0" kern="1200" cap="all" baseline="0">
                <a:solidFill>
                  <a:srgbClr val="4D5964"/>
                </a:solidFill>
                <a:latin typeface="+mn-lt"/>
                <a:ea typeface="+mn-ea"/>
                <a:cs typeface="+mn-cs"/>
              </a:defRPr>
            </a:lvl1pPr>
            <a:lvl2pPr marL="450850" indent="-18415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 kern="1200">
                <a:solidFill>
                  <a:srgbClr val="4D5964"/>
                </a:solidFill>
                <a:latin typeface="+mn-lt"/>
                <a:ea typeface="+mn-ea"/>
                <a:cs typeface="+mn-cs"/>
              </a:defRPr>
            </a:lvl2pPr>
            <a:lvl3pPr marL="715963" indent="-176213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tabLst/>
              <a:defRPr sz="1400" b="1" kern="1200">
                <a:solidFill>
                  <a:srgbClr val="4D5964"/>
                </a:solidFill>
                <a:latin typeface="+mn-lt"/>
                <a:ea typeface="+mn-ea"/>
                <a:cs typeface="+mn-cs"/>
              </a:defRPr>
            </a:lvl3pPr>
            <a:lvl4pPr marL="982663" indent="-1778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 kern="1200">
                <a:solidFill>
                  <a:srgbClr val="4D5964"/>
                </a:solidFill>
                <a:latin typeface="+mn-lt"/>
                <a:ea typeface="+mn-ea"/>
                <a:cs typeface="+mn-cs"/>
              </a:defRPr>
            </a:lvl4pPr>
            <a:lvl5pPr marL="1255713" indent="-177800" algn="l" defTabSz="6858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−"/>
              <a:defRPr sz="1400" b="1" kern="1200">
                <a:solidFill>
                  <a:srgbClr val="4D5964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1" u="none" strike="noStrike" kern="1200" cap="none" spc="-2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Symbol" panose="05050102010706020507" pitchFamily="18" charset="2"/>
              </a:rPr>
              <a:t>* - программы предусмотрены для совершеннолетних студентов</a:t>
            </a:r>
            <a:endParaRPr kumimoji="0" lang="en-US" sz="1000" b="0" i="1" u="none" strike="noStrike" kern="1200" cap="none" spc="-20" normalizeH="0" baseline="0" noProof="0" dirty="0">
              <a:ln>
                <a:noFill/>
              </a:ln>
              <a:solidFill>
                <a:srgbClr val="4C5863"/>
              </a:solidFill>
              <a:effectLst/>
              <a:uLnTx/>
              <a:uFillTx/>
              <a:latin typeface="Arial"/>
              <a:ea typeface="+mn-ea"/>
              <a:cs typeface="+mn-cs"/>
              <a:sym typeface="Symbol" panose="05050102010706020507" pitchFamily="18" charset="2"/>
            </a:endParaRPr>
          </a:p>
          <a:p>
            <a:pPr marL="0" marR="0" lvl="1" indent="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1" u="none" strike="noStrike" kern="1200" cap="none" spc="-2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Symbol" panose="05050102010706020507" pitchFamily="18" charset="2"/>
              </a:rPr>
              <a:t>** - </a:t>
            </a:r>
            <a:r>
              <a:rPr kumimoji="0" lang="ru-RU" sz="1000" b="0" i="1" u="none" strike="noStrike" kern="1200" cap="none" spc="-2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Symbol" panose="05050102010706020507" pitchFamily="18" charset="2"/>
              </a:rPr>
              <a:t>для студентов учебных заведений, расположенных за пределами г. Тольятти</a:t>
            </a:r>
          </a:p>
        </p:txBody>
      </p:sp>
    </p:spTree>
    <p:extLst>
      <p:ext uri="{BB962C8B-B14F-4D97-AF65-F5344CB8AC3E}">
        <p14:creationId xmlns:p14="http://schemas.microsoft.com/office/powerpoint/2010/main" val="1077124983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BEE7B7B-FFFB-42FD-984C-6D1EB74147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61506"/>
            <a:ext cx="9144001" cy="4316851"/>
          </a:xfrm>
          <a:prstGeom prst="rect">
            <a:avLst/>
          </a:prstGeom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3BAD1B02-0974-4A87-A76F-0F032199D0F2}"/>
              </a:ext>
            </a:extLst>
          </p:cNvPr>
          <p:cNvSpPr/>
          <p:nvPr/>
        </p:nvSpPr>
        <p:spPr>
          <a:xfrm>
            <a:off x="106508" y="2219468"/>
            <a:ext cx="5117622" cy="2154407"/>
          </a:xfrm>
          <a:prstGeom prst="roundRect">
            <a:avLst>
              <a:gd name="adj" fmla="val 10302"/>
            </a:avLst>
          </a:prstGeom>
          <a:solidFill>
            <a:schemeClr val="tx2">
              <a:alpha val="8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390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 программ обучения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260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преподавателей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26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аудиторий</a:t>
            </a:r>
          </a:p>
          <a:p>
            <a:pPr marL="457200" marR="0" lvl="0" indent="-4572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&gt;25 000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обучаемых в год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" y="0"/>
            <a:ext cx="9143999" cy="465142"/>
          </a:xfrm>
          <a:prstGeom prst="rect">
            <a:avLst/>
          </a:prstGeom>
          <a:noFill/>
        </p:spPr>
        <p:txBody>
          <a:bodyPr/>
          <a:lstStyle>
            <a:defPPr>
              <a:defRPr lang="ru-RU"/>
            </a:defPPr>
            <a:lvl1pPr marR="0" lvl="0" indent="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all" spc="50" normalizeH="0" baseline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all" spc="5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ОБУЧЕНИЕ В КорпоративнОМ УниверситетЕ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6508" y="465142"/>
            <a:ext cx="8613587" cy="17543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C58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sng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Профессиональное обучение:</a:t>
            </a:r>
          </a:p>
          <a:p>
            <a:pPr marL="171450" marR="0" lvl="0" indent="-17145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подготовка (переподготовка) </a:t>
            </a:r>
          </a:p>
          <a:p>
            <a:pPr marL="171450" marR="0" lvl="0" indent="-17145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ru-RU" sz="1800" dirty="0">
              <a:solidFill>
                <a:srgbClr val="4C5863"/>
              </a:solidFill>
              <a:latin typeface="Arial"/>
            </a:endParaRPr>
          </a:p>
          <a:p>
            <a:pPr marL="171450" marR="0" lvl="0" indent="-17145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повышение квалификации</a:t>
            </a:r>
          </a:p>
          <a:p>
            <a:pPr marL="171450" marR="0" lvl="0" indent="-171450" algn="ju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4C58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6845" y="2026860"/>
            <a:ext cx="1900647" cy="13037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3581" y="594138"/>
            <a:ext cx="1894890" cy="130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171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LocalData\y103367\Desktop\презентация\1607845102_t72bb1bk2o7itfqadbuucegmaxvo9wkpqr9efcku.jpe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38" y="103420"/>
            <a:ext cx="8734123" cy="453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287337" y="231776"/>
            <a:ext cx="8621713" cy="22542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 cap="all" spc="50" baseline="0">
                <a:solidFill>
                  <a:srgbClr val="F5671E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all" spc="50" normalizeH="0" baseline="0" noProof="0" dirty="0">
              <a:ln>
                <a:noFill/>
              </a:ln>
              <a:solidFill>
                <a:srgbClr val="F5671E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87337" y="231776"/>
            <a:ext cx="8621713" cy="566511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 cap="all" spc="50" baseline="0">
                <a:solidFill>
                  <a:srgbClr val="F5671E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all" spc="5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АО «АВТОВАЗ»</a:t>
            </a:r>
            <a:endParaRPr kumimoji="0" lang="en-US" sz="5400" b="1" i="0" u="none" strike="noStrike" kern="1200" cap="all" spc="5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0" u="none" strike="noStrike" kern="1200" cap="all" spc="50" normalizeH="0" baseline="0" noProof="0" dirty="0">
              <a:ln>
                <a:noFill/>
              </a:ln>
              <a:solidFill>
                <a:srgbClr val="F5671E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96862" y="1336901"/>
            <a:ext cx="8621713" cy="195263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 cap="all" spc="50" baseline="0">
                <a:solidFill>
                  <a:srgbClr val="F5671E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1" i="0" u="sng" strike="noStrike" kern="1200" cap="none" spc="50" normalizeH="0" baseline="0" noProof="0" dirty="0">
                <a:ln w="9525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Приходите</a:t>
            </a:r>
            <a:r>
              <a:rPr kumimoji="0" lang="ru-RU" sz="2300" b="1" i="0" u="none" strike="noStrike" kern="1200" cap="none" spc="50" normalizeH="0" baseline="0" noProof="0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– </a:t>
            </a:r>
            <a:r>
              <a:rPr kumimoji="0" lang="ru-RU" sz="2300" b="0" i="0" u="none" strike="noStrike" kern="1200" cap="none" spc="50" normalizeH="0" baseline="0" noProof="0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Самарская область, г.Тольятти,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0" i="0" u="none" strike="noStrike" kern="1200" cap="none" spc="50" normalizeH="0" baseline="0" noProof="0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                     </a:t>
            </a:r>
            <a:r>
              <a:rPr kumimoji="0" lang="ru-RU" sz="1100" b="0" i="0" u="none" strike="noStrike" kern="1200" cap="none" spc="50" normalizeH="0" baseline="0" noProof="0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</a:t>
            </a:r>
            <a:r>
              <a:rPr kumimoji="0" lang="ru-RU" sz="2300" b="0" i="0" u="none" strike="noStrike" kern="1200" cap="none" spc="50" normalizeH="0" baseline="0" noProof="0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Южное шоссе, 36, каб.119.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0" i="0" u="none" strike="noStrike" kern="1200" cap="none" spc="50" normalizeH="0" baseline="0" noProof="0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                     </a:t>
            </a:r>
            <a:r>
              <a:rPr kumimoji="0" lang="ru-RU" sz="1600" b="0" i="0" u="none" strike="noStrike" kern="1200" cap="none" spc="50" normalizeH="0" baseline="0" noProof="0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</a:t>
            </a:r>
            <a:endParaRPr kumimoji="0" lang="ru-RU" sz="1100" b="0" i="0" u="none" strike="noStrike" kern="1200" cap="none" spc="50" normalizeH="0" baseline="0" noProof="0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1" i="0" u="sng" strike="noStrike" kern="1200" cap="none" spc="50" normalizeH="0" baseline="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Звоните</a:t>
            </a:r>
            <a:r>
              <a:rPr kumimoji="0" lang="ru-RU" sz="2300" b="1" i="0" u="none" strike="noStrike" kern="1200" cap="none" spc="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    – </a:t>
            </a:r>
            <a:r>
              <a:rPr kumimoji="0" lang="ru-RU" sz="1100" b="1" i="0" u="none" strike="noStrike" kern="1200" cap="none" spc="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</a:t>
            </a:r>
            <a:r>
              <a:rPr lang="ru-RU" sz="2300" cap="none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/>
              </a:rPr>
              <a:t>8 (8482) 64-64-64</a:t>
            </a: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5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ru-RU" sz="2300" b="1" i="0" u="sng" strike="noStrike" kern="1200" cap="none" spc="50" normalizeH="0" baseline="0" noProof="0" dirty="0">
                <a:ln>
                  <a:solidFill>
                    <a:schemeClr val="bg1"/>
                  </a:solidFill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Направляйте резюме</a:t>
            </a:r>
            <a:r>
              <a:rPr kumimoji="0" lang="ru-RU" sz="2300" b="1" i="0" u="none" strike="noStrike" kern="1200" cap="none" spc="50" normalizeH="0" baseline="0" noProof="0" dirty="0">
                <a:ln>
                  <a:solidFill>
                    <a:schemeClr val="bg1"/>
                  </a:solidFill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</a:t>
            </a:r>
            <a:r>
              <a:rPr kumimoji="0" lang="ru-RU" sz="2300" b="1" i="0" u="none" strike="noStrike" kern="1200" cap="none" spc="5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– </a:t>
            </a:r>
            <a:r>
              <a:rPr lang="en-US" sz="2300" cap="none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personal@vaz.ru</a:t>
            </a:r>
            <a:endParaRPr lang="ru-RU" sz="2300" cap="none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  <a:latin typeface="Arial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300" cap="none" dirty="0">
              <a:solidFill>
                <a:schemeClr val="bg1">
                  <a:lumMod val="95000"/>
                </a:schemeClr>
              </a:solidFill>
              <a:latin typeface="Arial"/>
            </a:endParaRP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2300" b="0" i="0" u="none" strike="noStrike" kern="1200" cap="none" spc="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endParaRPr kumimoji="0" lang="ru-RU" sz="2300" b="0" i="0" u="none" strike="noStrike" kern="1200" cap="none" spc="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2A5657-FE7A-4BD5-BFF9-F88FE434522C}"/>
              </a:ext>
            </a:extLst>
          </p:cNvPr>
          <p:cNvSpPr txBox="1"/>
          <p:nvPr/>
        </p:nvSpPr>
        <p:spPr>
          <a:xfrm>
            <a:off x="6916072" y="1058937"/>
            <a:ext cx="19310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solidFill>
                    <a:schemeClr val="bg1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ВАКАНСИИ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9C4558-DFC3-491B-A73E-37795E6467EE}"/>
              </a:ext>
            </a:extLst>
          </p:cNvPr>
          <p:cNvSpPr txBox="1"/>
          <p:nvPr/>
        </p:nvSpPr>
        <p:spPr>
          <a:xfrm>
            <a:off x="6916072" y="3589167"/>
            <a:ext cx="19310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solidFill>
                    <a:schemeClr val="bg1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ЗАРПЛАТА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177DCA1-B5BE-4BEF-9BCA-69D1928AA4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7497" y="1459267"/>
            <a:ext cx="1931066" cy="193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131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y127102\AppData\Local\Microsoft\Windows\Temporary Internet Files\Content.Outlook\X554YP39\AVTOVAZ_produce_timeline_2021_eng-01.jpg">
            <a:extLst>
              <a:ext uri="{FF2B5EF4-FFF2-40B4-BE49-F238E27FC236}">
                <a16:creationId xmlns:a16="http://schemas.microsoft.com/office/drawing/2014/main" id="{1337146A-39DD-49A1-86C4-8B85AC064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3167" y="1"/>
            <a:ext cx="6328719" cy="471069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2"/>
              </a:gs>
            </a:gsLst>
            <a:lin ang="7800000" scaled="0"/>
          </a:gradFill>
          <a:ln w="230" cap="flat">
            <a:noFill/>
            <a:prstDash val="solid"/>
            <a:miter/>
          </a:ln>
        </p:spPr>
      </p:pic>
      <p:pic>
        <p:nvPicPr>
          <p:cNvPr id="4" name="Рисунок 3" descr="Изображение выглядит как автомобиль, внешний,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id="{207FFBFC-868C-4830-BA80-ECB7A23EFDB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5496" y="3997563"/>
            <a:ext cx="982855" cy="511004"/>
          </a:xfrm>
          <a:prstGeom prst="rect">
            <a:avLst/>
          </a:prstGeom>
          <a:noFill/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D978DBB-0B3A-4AE7-9EEA-E7899CFD4265}"/>
              </a:ext>
            </a:extLst>
          </p:cNvPr>
          <p:cNvSpPr txBox="1">
            <a:spLocks/>
          </p:cNvSpPr>
          <p:nvPr/>
        </p:nvSpPr>
        <p:spPr bwMode="auto">
          <a:xfrm>
            <a:off x="1963334" y="988770"/>
            <a:ext cx="924928" cy="188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5pPr>
            <a:lvl6pPr marL="25146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6pPr>
            <a:lvl7pPr marL="29718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7pPr>
            <a:lvl8pPr marL="34290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8pPr>
            <a:lvl9pPr marL="38862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9pPr>
          </a:lstStyle>
          <a:p>
            <a:pPr defTabSz="195018"/>
            <a:r>
              <a:rPr lang="ru-RU" sz="1600" dirty="0">
                <a:solidFill>
                  <a:srgbClr val="FF6A13"/>
                </a:solidFill>
                <a:latin typeface="LADA Pragmatica" panose="020B0604020202020204" charset="0"/>
              </a:rPr>
              <a:t> </a:t>
            </a:r>
            <a:r>
              <a:rPr lang="ru-RU" sz="1200" dirty="0">
                <a:solidFill>
                  <a:srgbClr val="F5671E"/>
                </a:solidFill>
                <a:latin typeface="Arial"/>
              </a:rPr>
              <a:t>ВАЗ 2101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50A450F9-6280-4050-AD59-310A00A72841}"/>
              </a:ext>
            </a:extLst>
          </p:cNvPr>
          <p:cNvSpPr txBox="1">
            <a:spLocks/>
          </p:cNvSpPr>
          <p:nvPr/>
        </p:nvSpPr>
        <p:spPr bwMode="auto">
          <a:xfrm>
            <a:off x="2358248" y="2390419"/>
            <a:ext cx="1148141" cy="740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5pPr>
            <a:lvl6pPr marL="25146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6pPr>
            <a:lvl7pPr marL="29718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7pPr>
            <a:lvl8pPr marL="34290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8pPr>
            <a:lvl9pPr marL="38862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9pPr>
          </a:lstStyle>
          <a:p>
            <a:pPr defTabSz="195018"/>
            <a:r>
              <a:rPr lang="ru-RU" sz="1200" dirty="0">
                <a:solidFill>
                  <a:srgbClr val="F5671E"/>
                </a:solidFill>
                <a:latin typeface="Arial"/>
              </a:rPr>
              <a:t>LADA </a:t>
            </a:r>
            <a:r>
              <a:rPr lang="ru-RU" sz="1200" dirty="0" err="1">
                <a:solidFill>
                  <a:srgbClr val="F5671E"/>
                </a:solidFill>
                <a:latin typeface="Arial"/>
              </a:rPr>
              <a:t>Vesta</a:t>
            </a:r>
            <a:endParaRPr lang="en-US" sz="1200" dirty="0">
              <a:solidFill>
                <a:srgbClr val="F5671E"/>
              </a:solidFill>
              <a:latin typeface="Arial"/>
            </a:endParaRPr>
          </a:p>
          <a:p>
            <a:pPr defTabSz="195018"/>
            <a:r>
              <a:rPr lang="ru-RU" sz="1200" dirty="0">
                <a:solidFill>
                  <a:srgbClr val="F5671E"/>
                </a:solidFill>
                <a:latin typeface="Arial"/>
              </a:rPr>
              <a:t> </a:t>
            </a:r>
            <a:endParaRPr lang="en-US" sz="1200" dirty="0">
              <a:solidFill>
                <a:srgbClr val="F5671E"/>
              </a:solidFill>
              <a:latin typeface="Arial"/>
            </a:endParaRPr>
          </a:p>
          <a:p>
            <a:pPr defTabSz="195018"/>
            <a:endParaRPr lang="ru-RU" sz="1200" dirty="0">
              <a:solidFill>
                <a:srgbClr val="F5671E"/>
              </a:solidFill>
              <a:latin typeface="Arial"/>
            </a:endParaRPr>
          </a:p>
          <a:p>
            <a:pPr defTabSz="195018"/>
            <a:r>
              <a:rPr lang="en-US" sz="1200" dirty="0">
                <a:solidFill>
                  <a:srgbClr val="F5671E"/>
                </a:solidFill>
                <a:latin typeface="Arial"/>
              </a:rPr>
              <a:t>LADA </a:t>
            </a:r>
            <a:r>
              <a:rPr lang="ru-RU" sz="1200" dirty="0">
                <a:solidFill>
                  <a:srgbClr val="F5671E"/>
                </a:solidFill>
                <a:latin typeface="Arial"/>
              </a:rPr>
              <a:t>XRAY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837A9CB8-C94A-440B-B833-C44AB4B06F2A}"/>
              </a:ext>
            </a:extLst>
          </p:cNvPr>
          <p:cNvSpPr txBox="1">
            <a:spLocks/>
          </p:cNvSpPr>
          <p:nvPr/>
        </p:nvSpPr>
        <p:spPr bwMode="auto">
          <a:xfrm>
            <a:off x="1880602" y="1625951"/>
            <a:ext cx="943505" cy="241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5pPr>
            <a:lvl6pPr marL="25146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6pPr>
            <a:lvl7pPr marL="29718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7pPr>
            <a:lvl8pPr marL="34290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8pPr>
            <a:lvl9pPr marL="38862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 Narrow" pitchFamily="34" charset="0"/>
                <a:ea typeface="MS PGothic" pitchFamily="34" charset="-128"/>
              </a:defRPr>
            </a:lvl9pPr>
          </a:lstStyle>
          <a:p>
            <a:pPr algn="ctr" defTabSz="195018"/>
            <a:r>
              <a:rPr lang="ru-RU" sz="1200" dirty="0">
                <a:solidFill>
                  <a:srgbClr val="F5671E"/>
                </a:solidFill>
                <a:latin typeface="Arial"/>
              </a:rPr>
              <a:t>ВАЗ 2121 </a:t>
            </a:r>
          </a:p>
          <a:p>
            <a:pPr algn="ctr" defTabSz="195018"/>
            <a:r>
              <a:rPr lang="ru-RU" sz="1200" dirty="0">
                <a:solidFill>
                  <a:srgbClr val="F5671E"/>
                </a:solidFill>
                <a:latin typeface="Arial"/>
              </a:rPr>
              <a:t>НИВА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E3421D-B748-4303-82D7-C10F71359E7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1136" y="2161160"/>
            <a:ext cx="873706" cy="518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3" descr="Y:\vipd\Doc\AVTOVAZ Business Units\Product Portfolio (Likhachev)\Vehicle Pictures\Image_PNG\Image_PNG\Largus cross FL studio 1.png">
            <a:extLst>
              <a:ext uri="{FF2B5EF4-FFF2-40B4-BE49-F238E27FC236}">
                <a16:creationId xmlns:a16="http://schemas.microsoft.com/office/drawing/2014/main" id="{0D9ED5EF-A512-4EA2-8497-F412C0B1A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8167" y="3959914"/>
            <a:ext cx="1038550" cy="55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89977BB-380E-4F38-8CB5-10BBC79ADC34}"/>
              </a:ext>
            </a:extLst>
          </p:cNvPr>
          <p:cNvSpPr/>
          <p:nvPr/>
        </p:nvSpPr>
        <p:spPr>
          <a:xfrm>
            <a:off x="1354093" y="4528475"/>
            <a:ext cx="2280397" cy="604957"/>
          </a:xfrm>
          <a:prstGeom prst="rect">
            <a:avLst/>
          </a:prstGeom>
          <a:effectLst/>
        </p:spPr>
        <p:txBody>
          <a:bodyPr wrap="square" lIns="0" tIns="25233" rIns="50467" bIns="25233">
            <a:spAutoFit/>
          </a:bodyPr>
          <a:lstStyle/>
          <a:p>
            <a:pPr defTabSz="195018"/>
            <a:r>
              <a:rPr lang="ru-RU" sz="1200" dirty="0">
                <a:solidFill>
                  <a:srgbClr val="F5671E"/>
                </a:solidFill>
                <a:latin typeface="Arial"/>
                <a:ea typeface="MS PGothic" pitchFamily="34" charset="-128"/>
              </a:rPr>
              <a:t>Новая </a:t>
            </a:r>
            <a:r>
              <a:rPr lang="ru-RU" sz="1200" dirty="0" err="1">
                <a:solidFill>
                  <a:srgbClr val="F5671E"/>
                </a:solidFill>
                <a:latin typeface="Arial"/>
                <a:ea typeface="MS PGothic" pitchFamily="34" charset="-128"/>
              </a:rPr>
              <a:t>Granta</a:t>
            </a:r>
            <a:r>
              <a:rPr lang="ru-RU" sz="1200" dirty="0">
                <a:solidFill>
                  <a:srgbClr val="F5671E"/>
                </a:solidFill>
                <a:latin typeface="Arial"/>
                <a:ea typeface="MS PGothic" pitchFamily="34" charset="-128"/>
              </a:rPr>
              <a:t> / NIVA Travel Новый </a:t>
            </a:r>
            <a:r>
              <a:rPr lang="ru-RU" sz="1200" dirty="0" err="1">
                <a:solidFill>
                  <a:srgbClr val="F5671E"/>
                </a:solidFill>
                <a:latin typeface="Arial"/>
                <a:ea typeface="MS PGothic" pitchFamily="34" charset="-128"/>
              </a:rPr>
              <a:t>Largus</a:t>
            </a:r>
            <a:r>
              <a:rPr lang="en-US" sz="1200" dirty="0">
                <a:solidFill>
                  <a:srgbClr val="F5671E"/>
                </a:solidFill>
                <a:latin typeface="Arial"/>
                <a:ea typeface="MS PGothic" pitchFamily="34" charset="-128"/>
              </a:rPr>
              <a:t> </a:t>
            </a:r>
            <a:r>
              <a:rPr lang="ru-RU" sz="1200" dirty="0">
                <a:solidFill>
                  <a:srgbClr val="F5671E"/>
                </a:solidFill>
                <a:latin typeface="Arial"/>
                <a:ea typeface="MS PGothic" pitchFamily="34" charset="-128"/>
              </a:rPr>
              <a:t>/ </a:t>
            </a:r>
            <a:r>
              <a:rPr lang="en-US" sz="1200" dirty="0">
                <a:solidFill>
                  <a:srgbClr val="F5671E"/>
                </a:solidFill>
                <a:latin typeface="Arial"/>
                <a:ea typeface="MS PGothic" pitchFamily="34" charset="-128"/>
              </a:rPr>
              <a:t>E-</a:t>
            </a:r>
            <a:r>
              <a:rPr lang="en-US" sz="1200" dirty="0" err="1">
                <a:solidFill>
                  <a:srgbClr val="F5671E"/>
                </a:solidFill>
                <a:latin typeface="Arial"/>
                <a:ea typeface="MS PGothic" pitchFamily="34" charset="-128"/>
              </a:rPr>
              <a:t>Largus</a:t>
            </a:r>
            <a:endParaRPr lang="en-US" sz="1200" dirty="0">
              <a:solidFill>
                <a:srgbClr val="F5671E"/>
              </a:solidFill>
              <a:latin typeface="Arial"/>
              <a:ea typeface="MS PGothic" pitchFamily="34" charset="-128"/>
            </a:endParaRPr>
          </a:p>
          <a:p>
            <a:pPr defTabSz="195018"/>
            <a:r>
              <a:rPr lang="ru-RU" sz="1200" dirty="0">
                <a:solidFill>
                  <a:srgbClr val="F5671E"/>
                </a:solidFill>
                <a:latin typeface="Arial"/>
                <a:ea typeface="MS PGothic" pitchFamily="34" charset="-128"/>
              </a:rPr>
              <a:t>Новая </a:t>
            </a:r>
            <a:r>
              <a:rPr lang="en-US" sz="1200" dirty="0">
                <a:solidFill>
                  <a:srgbClr val="F5671E"/>
                </a:solidFill>
                <a:latin typeface="Arial"/>
                <a:ea typeface="MS PGothic" pitchFamily="34" charset="-128"/>
              </a:rPr>
              <a:t>Vesta </a:t>
            </a:r>
            <a:r>
              <a:rPr lang="ru-RU" sz="1200" dirty="0">
                <a:solidFill>
                  <a:srgbClr val="F5671E"/>
                </a:solidFill>
                <a:latin typeface="Arial"/>
                <a:ea typeface="MS PGothic" pitchFamily="34" charset="-128"/>
              </a:rPr>
              <a:t>/ </a:t>
            </a:r>
            <a:r>
              <a:rPr lang="en-US" sz="1200" dirty="0">
                <a:solidFill>
                  <a:srgbClr val="F5671E"/>
                </a:solidFill>
                <a:latin typeface="Arial"/>
                <a:ea typeface="MS PGothic" pitchFamily="34" charset="-128"/>
              </a:rPr>
              <a:t>Aura</a:t>
            </a:r>
            <a:endParaRPr lang="ru-RU" sz="1200" dirty="0">
              <a:solidFill>
                <a:srgbClr val="F5671E"/>
              </a:solidFill>
              <a:latin typeface="Arial"/>
              <a:ea typeface="MS PGothic" pitchFamily="34" charset="-128"/>
            </a:endParaRPr>
          </a:p>
        </p:txBody>
      </p:sp>
      <p:pic>
        <p:nvPicPr>
          <p:cNvPr id="11" name="Рисунок 37">
            <a:extLst>
              <a:ext uri="{FF2B5EF4-FFF2-40B4-BE49-F238E27FC236}">
                <a16:creationId xmlns:a16="http://schemas.microsoft.com/office/drawing/2014/main" id="{B1C7B2A1-48C6-4FBB-AF92-964F35D1A7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8187" y="2679680"/>
            <a:ext cx="916655" cy="514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Y:\vipd\Doc\AVTOVAZ Business Units\Product Portfolio (Likhachev)\Vehicle Pictures\Image_PNG\Image_PNG\LADA Niva Luxe 1.png">
            <a:extLst>
              <a:ext uri="{FF2B5EF4-FFF2-40B4-BE49-F238E27FC236}">
                <a16:creationId xmlns:a16="http://schemas.microsoft.com/office/drawing/2014/main" id="{9FD12086-9EC8-4443-B884-0587CC07B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9084" y="3199374"/>
            <a:ext cx="1473260" cy="926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5">
            <a:extLst>
              <a:ext uri="{FF2B5EF4-FFF2-40B4-BE49-F238E27FC236}">
                <a16:creationId xmlns:a16="http://schemas.microsoft.com/office/drawing/2014/main" id="{0C312EA2-002C-4222-B60D-2ABB0E94EB35}"/>
              </a:ext>
            </a:extLst>
          </p:cNvPr>
          <p:cNvSpPr txBox="1">
            <a:spLocks/>
          </p:cNvSpPr>
          <p:nvPr/>
        </p:nvSpPr>
        <p:spPr>
          <a:xfrm>
            <a:off x="153007" y="125087"/>
            <a:ext cx="3853179" cy="1499641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975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000" b="0" cap="all" spc="50" baseline="0">
                <a:solidFill>
                  <a:srgbClr val="F5671E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83"/>
            <a:r>
              <a:rPr lang="ru-RU" sz="3300" b="1" dirty="0">
                <a:latin typeface="Arial"/>
              </a:rPr>
              <a:t>58</a:t>
            </a:r>
            <a:r>
              <a:rPr lang="ru-RU" dirty="0">
                <a:latin typeface="Arial"/>
              </a:rPr>
              <a:t> </a:t>
            </a:r>
            <a:r>
              <a:rPr lang="ru-RU" sz="1800" dirty="0">
                <a:latin typeface="Arial"/>
              </a:rPr>
              <a:t>лет истории АВТОВАЗ</a:t>
            </a:r>
          </a:p>
        </p:txBody>
      </p:sp>
      <p:sp>
        <p:nvSpPr>
          <p:cNvPr id="14" name="AutoShape 4" descr="ВАЗ-2101 (13) 300х300">
            <a:extLst>
              <a:ext uri="{FF2B5EF4-FFF2-40B4-BE49-F238E27FC236}">
                <a16:creationId xmlns:a16="http://schemas.microsoft.com/office/drawing/2014/main" id="{DC72CBE7-BBC1-4509-8839-4C3868A73E7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30794" y="-410731"/>
            <a:ext cx="168311" cy="16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0493" tIns="25247" rIns="50493" bIns="25247" numCol="1" anchor="t" anchorCtr="0" compatLnSpc="1">
            <a:prstTxWarp prst="textNoShape">
              <a:avLst/>
            </a:prstTxWarp>
          </a:bodyPr>
          <a:lstStyle/>
          <a:p>
            <a:pPr defTabSz="685783"/>
            <a:endParaRPr lang="ru-RU" sz="745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" name="Picture 14" descr="Нива 4x4 3 дв.">
            <a:extLst>
              <a:ext uri="{FF2B5EF4-FFF2-40B4-BE49-F238E27FC236}">
                <a16:creationId xmlns:a16="http://schemas.microsoft.com/office/drawing/2014/main" id="{2132F57B-61C8-40C5-A88F-5CB3DDF4D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1356" y="1368510"/>
            <a:ext cx="1172954" cy="78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ВАЗ-2101 (13) 300х300">
            <a:extLst>
              <a:ext uri="{FF2B5EF4-FFF2-40B4-BE49-F238E27FC236}">
                <a16:creationId xmlns:a16="http://schemas.microsoft.com/office/drawing/2014/main" id="{F1B14501-EB12-477A-A577-F0202DFA44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4026" y="755756"/>
            <a:ext cx="880096" cy="691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39">
            <a:extLst>
              <a:ext uri="{FF2B5EF4-FFF2-40B4-BE49-F238E27FC236}">
                <a16:creationId xmlns:a16="http://schemas.microsoft.com/office/drawing/2014/main" id="{1E595D81-352E-4883-B561-F9EE0AB21D93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6969" y="3380456"/>
            <a:ext cx="920610" cy="55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олилиния 23">
            <a:extLst>
              <a:ext uri="{FF2B5EF4-FFF2-40B4-BE49-F238E27FC236}">
                <a16:creationId xmlns:a16="http://schemas.microsoft.com/office/drawing/2014/main" id="{6E072B56-1850-4903-9C59-A31382CE3800}"/>
              </a:ext>
            </a:extLst>
          </p:cNvPr>
          <p:cNvSpPr/>
          <p:nvPr/>
        </p:nvSpPr>
        <p:spPr>
          <a:xfrm>
            <a:off x="6938646" y="861701"/>
            <a:ext cx="421026" cy="418122"/>
          </a:xfrm>
          <a:custGeom>
            <a:avLst/>
            <a:gdLst>
              <a:gd name="connsiteX0" fmla="*/ 271445 w 366404"/>
              <a:gd name="connsiteY0" fmla="*/ 268247 h 360000"/>
              <a:gd name="connsiteX1" fmla="*/ 271446 w 366404"/>
              <a:gd name="connsiteY1" fmla="*/ 268248 h 360000"/>
              <a:gd name="connsiteX2" fmla="*/ 329461 w 366404"/>
              <a:gd name="connsiteY2" fmla="*/ 289773 h 360000"/>
              <a:gd name="connsiteX3" fmla="*/ 216484 w 366404"/>
              <a:gd name="connsiteY3" fmla="*/ 359848 h 360000"/>
              <a:gd name="connsiteX4" fmla="*/ 271445 w 366404"/>
              <a:gd name="connsiteY4" fmla="*/ 268247 h 360000"/>
              <a:gd name="connsiteX5" fmla="*/ 94956 w 366404"/>
              <a:gd name="connsiteY5" fmla="*/ 268247 h 360000"/>
              <a:gd name="connsiteX6" fmla="*/ 94957 w 366404"/>
              <a:gd name="connsiteY6" fmla="*/ 268249 h 360000"/>
              <a:gd name="connsiteX7" fmla="*/ 149918 w 366404"/>
              <a:gd name="connsiteY7" fmla="*/ 360000 h 360000"/>
              <a:gd name="connsiteX8" fmla="*/ 36941 w 366404"/>
              <a:gd name="connsiteY8" fmla="*/ 289926 h 360000"/>
              <a:gd name="connsiteX9" fmla="*/ 94956 w 366404"/>
              <a:gd name="connsiteY9" fmla="*/ 268247 h 360000"/>
              <a:gd name="connsiteX10" fmla="*/ 190836 w 366404"/>
              <a:gd name="connsiteY10" fmla="*/ 257099 h 360000"/>
              <a:gd name="connsiteX11" fmla="*/ 256331 w 366404"/>
              <a:gd name="connsiteY11" fmla="*/ 264733 h 360000"/>
              <a:gd name="connsiteX12" fmla="*/ 256331 w 366404"/>
              <a:gd name="connsiteY12" fmla="*/ 264735 h 360000"/>
              <a:gd name="connsiteX13" fmla="*/ 190836 w 366404"/>
              <a:gd name="connsiteY13" fmla="*/ 354804 h 360000"/>
              <a:gd name="connsiteX14" fmla="*/ 175565 w 366404"/>
              <a:gd name="connsiteY14" fmla="*/ 257098 h 360000"/>
              <a:gd name="connsiteX15" fmla="*/ 175565 w 366404"/>
              <a:gd name="connsiteY15" fmla="*/ 354809 h 360000"/>
              <a:gd name="connsiteX16" fmla="*/ 110070 w 366404"/>
              <a:gd name="connsiteY16" fmla="*/ 264732 h 360000"/>
              <a:gd name="connsiteX17" fmla="*/ 175565 w 366404"/>
              <a:gd name="connsiteY17" fmla="*/ 257098 h 360000"/>
              <a:gd name="connsiteX18" fmla="*/ 99536 w 366404"/>
              <a:gd name="connsiteY18" fmla="*/ 180004 h 360000"/>
              <a:gd name="connsiteX19" fmla="*/ 175873 w 366404"/>
              <a:gd name="connsiteY19" fmla="*/ 180004 h 360000"/>
              <a:gd name="connsiteX20" fmla="*/ 175873 w 366404"/>
              <a:gd name="connsiteY20" fmla="*/ 241835 h 360000"/>
              <a:gd name="connsiteX21" fmla="*/ 106864 w 366404"/>
              <a:gd name="connsiteY21" fmla="*/ 249926 h 360000"/>
              <a:gd name="connsiteX22" fmla="*/ 106864 w 366404"/>
              <a:gd name="connsiteY22" fmla="*/ 249928 h 360000"/>
              <a:gd name="connsiteX23" fmla="*/ 99536 w 366404"/>
              <a:gd name="connsiteY23" fmla="*/ 180004 h 360000"/>
              <a:gd name="connsiteX24" fmla="*/ 0 w 366404"/>
              <a:gd name="connsiteY24" fmla="*/ 180002 h 360000"/>
              <a:gd name="connsiteX25" fmla="*/ 83965 w 366404"/>
              <a:gd name="connsiteY25" fmla="*/ 180002 h 360000"/>
              <a:gd name="connsiteX26" fmla="*/ 91599 w 366404"/>
              <a:gd name="connsiteY26" fmla="*/ 253584 h 360000"/>
              <a:gd name="connsiteX27" fmla="*/ 91601 w 366404"/>
              <a:gd name="connsiteY27" fmla="*/ 253589 h 360000"/>
              <a:gd name="connsiteX28" fmla="*/ 28244 w 366404"/>
              <a:gd name="connsiteY28" fmla="*/ 277406 h 360000"/>
              <a:gd name="connsiteX29" fmla="*/ 0 w 366404"/>
              <a:gd name="connsiteY29" fmla="*/ 180002 h 360000"/>
              <a:gd name="connsiteX30" fmla="*/ 190829 w 366404"/>
              <a:gd name="connsiteY30" fmla="*/ 180002 h 360000"/>
              <a:gd name="connsiteX31" fmla="*/ 267161 w 366404"/>
              <a:gd name="connsiteY31" fmla="*/ 180002 h 360000"/>
              <a:gd name="connsiteX32" fmla="*/ 259833 w 366404"/>
              <a:gd name="connsiteY32" fmla="*/ 249924 h 360000"/>
              <a:gd name="connsiteX33" fmla="*/ 190832 w 366404"/>
              <a:gd name="connsiteY33" fmla="*/ 241833 h 360000"/>
              <a:gd name="connsiteX34" fmla="*/ 190829 w 366404"/>
              <a:gd name="connsiteY34" fmla="*/ 241833 h 360000"/>
              <a:gd name="connsiteX35" fmla="*/ 267161 w 366404"/>
              <a:gd name="connsiteY35" fmla="*/ 180000 h 360000"/>
              <a:gd name="connsiteX36" fmla="*/ 267165 w 366404"/>
              <a:gd name="connsiteY36" fmla="*/ 180002 h 360000"/>
              <a:gd name="connsiteX37" fmla="*/ 267161 w 366404"/>
              <a:gd name="connsiteY37" fmla="*/ 180002 h 360000"/>
              <a:gd name="connsiteX38" fmla="*/ 282437 w 366404"/>
              <a:gd name="connsiteY38" fmla="*/ 179997 h 360000"/>
              <a:gd name="connsiteX39" fmla="*/ 366402 w 366404"/>
              <a:gd name="connsiteY39" fmla="*/ 179997 h 360000"/>
              <a:gd name="connsiteX40" fmla="*/ 338007 w 366404"/>
              <a:gd name="connsiteY40" fmla="*/ 277401 h 360000"/>
              <a:gd name="connsiteX41" fmla="*/ 274801 w 366404"/>
              <a:gd name="connsiteY41" fmla="*/ 253584 h 360000"/>
              <a:gd name="connsiteX42" fmla="*/ 274803 w 366404"/>
              <a:gd name="connsiteY42" fmla="*/ 253579 h 360000"/>
              <a:gd name="connsiteX43" fmla="*/ 282437 w 366404"/>
              <a:gd name="connsiteY43" fmla="*/ 179997 h 360000"/>
              <a:gd name="connsiteX44" fmla="*/ 99693 w 366404"/>
              <a:gd name="connsiteY44" fmla="*/ 164738 h 360000"/>
              <a:gd name="connsiteX45" fmla="*/ 99696 w 366404"/>
              <a:gd name="connsiteY45" fmla="*/ 164738 h 360000"/>
              <a:gd name="connsiteX46" fmla="*/ 99695 w 366404"/>
              <a:gd name="connsiteY46" fmla="*/ 164741 h 360000"/>
              <a:gd name="connsiteX47" fmla="*/ 110534 w 366404"/>
              <a:gd name="connsiteY47" fmla="*/ 96341 h 360000"/>
              <a:gd name="connsiteX48" fmla="*/ 176029 w 366404"/>
              <a:gd name="connsiteY48" fmla="*/ 103669 h 360000"/>
              <a:gd name="connsiteX49" fmla="*/ 176029 w 366404"/>
              <a:gd name="connsiteY49" fmla="*/ 164738 h 360000"/>
              <a:gd name="connsiteX50" fmla="*/ 99696 w 366404"/>
              <a:gd name="connsiteY50" fmla="*/ 164738 h 360000"/>
              <a:gd name="connsiteX51" fmla="*/ 256788 w 366404"/>
              <a:gd name="connsiteY51" fmla="*/ 95579 h 360000"/>
              <a:gd name="connsiteX52" fmla="*/ 267170 w 366404"/>
              <a:gd name="connsiteY52" fmla="*/ 164738 h 360000"/>
              <a:gd name="connsiteX53" fmla="*/ 190836 w 366404"/>
              <a:gd name="connsiteY53" fmla="*/ 164738 h 360000"/>
              <a:gd name="connsiteX54" fmla="*/ 190835 w 366404"/>
              <a:gd name="connsiteY54" fmla="*/ 103671 h 360000"/>
              <a:gd name="connsiteX55" fmla="*/ 256788 w 366404"/>
              <a:gd name="connsiteY55" fmla="*/ 95579 h 360000"/>
              <a:gd name="connsiteX56" fmla="*/ 331290 w 366404"/>
              <a:gd name="connsiteY56" fmla="*/ 71606 h 360000"/>
              <a:gd name="connsiteX57" fmla="*/ 366404 w 366404"/>
              <a:gd name="connsiteY57" fmla="*/ 164738 h 360000"/>
              <a:gd name="connsiteX58" fmla="*/ 281974 w 366404"/>
              <a:gd name="connsiteY58" fmla="*/ 164738 h 360000"/>
              <a:gd name="connsiteX59" fmla="*/ 271595 w 366404"/>
              <a:gd name="connsiteY59" fmla="*/ 92066 h 360000"/>
              <a:gd name="connsiteX60" fmla="*/ 271599 w 366404"/>
              <a:gd name="connsiteY60" fmla="*/ 92066 h 360000"/>
              <a:gd name="connsiteX61" fmla="*/ 331290 w 366404"/>
              <a:gd name="connsiteY61" fmla="*/ 71606 h 360000"/>
              <a:gd name="connsiteX62" fmla="*/ 35878 w 366404"/>
              <a:gd name="connsiteY62" fmla="*/ 71606 h 360000"/>
              <a:gd name="connsiteX63" fmla="*/ 94807 w 366404"/>
              <a:gd name="connsiteY63" fmla="*/ 92066 h 360000"/>
              <a:gd name="connsiteX64" fmla="*/ 84428 w 366404"/>
              <a:gd name="connsiteY64" fmla="*/ 164738 h 360000"/>
              <a:gd name="connsiteX65" fmla="*/ 766 w 366404"/>
              <a:gd name="connsiteY65" fmla="*/ 164738 h 360000"/>
              <a:gd name="connsiteX66" fmla="*/ 35878 w 366404"/>
              <a:gd name="connsiteY66" fmla="*/ 71606 h 360000"/>
              <a:gd name="connsiteX67" fmla="*/ 175564 w 366404"/>
              <a:gd name="connsiteY67" fmla="*/ 5349 h 360000"/>
              <a:gd name="connsiteX68" fmla="*/ 175564 w 366404"/>
              <a:gd name="connsiteY68" fmla="*/ 87637 h 360000"/>
              <a:gd name="connsiteX69" fmla="*/ 114498 w 366404"/>
              <a:gd name="connsiteY69" fmla="*/ 80920 h 360000"/>
              <a:gd name="connsiteX70" fmla="*/ 175564 w 366404"/>
              <a:gd name="connsiteY70" fmla="*/ 5349 h 360000"/>
              <a:gd name="connsiteX71" fmla="*/ 190836 w 366404"/>
              <a:gd name="connsiteY71" fmla="*/ 5346 h 360000"/>
              <a:gd name="connsiteX72" fmla="*/ 251902 w 366404"/>
              <a:gd name="connsiteY72" fmla="*/ 81682 h 360000"/>
              <a:gd name="connsiteX73" fmla="*/ 190836 w 366404"/>
              <a:gd name="connsiteY73" fmla="*/ 88399 h 360000"/>
              <a:gd name="connsiteX74" fmla="*/ 190836 w 366404"/>
              <a:gd name="connsiteY74" fmla="*/ 5350 h 360000"/>
              <a:gd name="connsiteX75" fmla="*/ 216179 w 366404"/>
              <a:gd name="connsiteY75" fmla="*/ 3 h 360000"/>
              <a:gd name="connsiteX76" fmla="*/ 320604 w 366404"/>
              <a:gd name="connsiteY76" fmla="*/ 59393 h 360000"/>
              <a:gd name="connsiteX77" fmla="*/ 267323 w 366404"/>
              <a:gd name="connsiteY77" fmla="*/ 77560 h 360000"/>
              <a:gd name="connsiteX78" fmla="*/ 267324 w 366404"/>
              <a:gd name="connsiteY78" fmla="*/ 77563 h 360000"/>
              <a:gd name="connsiteX79" fmla="*/ 216179 w 366404"/>
              <a:gd name="connsiteY79" fmla="*/ 3 h 360000"/>
              <a:gd name="connsiteX80" fmla="*/ 150223 w 366404"/>
              <a:gd name="connsiteY80" fmla="*/ 0 h 360000"/>
              <a:gd name="connsiteX81" fmla="*/ 99078 w 366404"/>
              <a:gd name="connsiteY81" fmla="*/ 77560 h 360000"/>
              <a:gd name="connsiteX82" fmla="*/ 99079 w 366404"/>
              <a:gd name="connsiteY82" fmla="*/ 77557 h 360000"/>
              <a:gd name="connsiteX83" fmla="*/ 45798 w 366404"/>
              <a:gd name="connsiteY83" fmla="*/ 59390 h 360000"/>
              <a:gd name="connsiteX84" fmla="*/ 150223 w 366404"/>
              <a:gd name="connsiteY84" fmla="*/ 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366404" h="360000">
                <a:moveTo>
                  <a:pt x="271445" y="268247"/>
                </a:moveTo>
                <a:lnTo>
                  <a:pt x="271446" y="268248"/>
                </a:lnTo>
                <a:cubicBezTo>
                  <a:pt x="291609" y="272964"/>
                  <a:pt x="311101" y="280194"/>
                  <a:pt x="329461" y="289773"/>
                </a:cubicBezTo>
                <a:cubicBezTo>
                  <a:pt x="301902" y="326454"/>
                  <a:pt x="261587" y="351460"/>
                  <a:pt x="216484" y="359848"/>
                </a:cubicBezTo>
                <a:cubicBezTo>
                  <a:pt x="240910" y="344583"/>
                  <a:pt x="260148" y="311147"/>
                  <a:pt x="271445" y="268247"/>
                </a:cubicBezTo>
                <a:close/>
                <a:moveTo>
                  <a:pt x="94956" y="268247"/>
                </a:moveTo>
                <a:lnTo>
                  <a:pt x="94957" y="268249"/>
                </a:lnTo>
                <a:cubicBezTo>
                  <a:pt x="106865" y="311146"/>
                  <a:pt x="125950" y="344120"/>
                  <a:pt x="149918" y="360000"/>
                </a:cubicBezTo>
                <a:cubicBezTo>
                  <a:pt x="104811" y="351610"/>
                  <a:pt x="64498" y="326605"/>
                  <a:pt x="36941" y="289926"/>
                </a:cubicBezTo>
                <a:cubicBezTo>
                  <a:pt x="55294" y="280295"/>
                  <a:pt x="74785" y="273011"/>
                  <a:pt x="94956" y="268247"/>
                </a:cubicBezTo>
                <a:close/>
                <a:moveTo>
                  <a:pt x="190836" y="257099"/>
                </a:moveTo>
                <a:cubicBezTo>
                  <a:pt x="212859" y="257585"/>
                  <a:pt x="234788" y="260141"/>
                  <a:pt x="256331" y="264733"/>
                </a:cubicBezTo>
                <a:lnTo>
                  <a:pt x="256331" y="264735"/>
                </a:lnTo>
                <a:cubicBezTo>
                  <a:pt x="243047" y="313891"/>
                  <a:pt x="218621" y="349158"/>
                  <a:pt x="190836" y="354804"/>
                </a:cubicBezTo>
                <a:close/>
                <a:moveTo>
                  <a:pt x="175565" y="257098"/>
                </a:moveTo>
                <a:lnTo>
                  <a:pt x="175565" y="354809"/>
                </a:lnTo>
                <a:cubicBezTo>
                  <a:pt x="147779" y="349162"/>
                  <a:pt x="123353" y="313891"/>
                  <a:pt x="110070" y="264732"/>
                </a:cubicBezTo>
                <a:cubicBezTo>
                  <a:pt x="131615" y="260140"/>
                  <a:pt x="153544" y="257584"/>
                  <a:pt x="175565" y="257098"/>
                </a:cubicBezTo>
                <a:close/>
                <a:moveTo>
                  <a:pt x="99536" y="180004"/>
                </a:moveTo>
                <a:lnTo>
                  <a:pt x="175873" y="180004"/>
                </a:lnTo>
                <a:lnTo>
                  <a:pt x="175873" y="241835"/>
                </a:lnTo>
                <a:cubicBezTo>
                  <a:pt x="152668" y="242389"/>
                  <a:pt x="129568" y="245098"/>
                  <a:pt x="106864" y="249926"/>
                </a:cubicBezTo>
                <a:lnTo>
                  <a:pt x="106864" y="249928"/>
                </a:lnTo>
                <a:cubicBezTo>
                  <a:pt x="101921" y="226949"/>
                  <a:pt x="99462" y="203507"/>
                  <a:pt x="99536" y="180004"/>
                </a:cubicBezTo>
                <a:close/>
                <a:moveTo>
                  <a:pt x="0" y="180002"/>
                </a:moveTo>
                <a:lnTo>
                  <a:pt x="83965" y="180002"/>
                </a:lnTo>
                <a:cubicBezTo>
                  <a:pt x="83898" y="204729"/>
                  <a:pt x="86457" y="229395"/>
                  <a:pt x="91599" y="253584"/>
                </a:cubicBezTo>
                <a:lnTo>
                  <a:pt x="91601" y="253589"/>
                </a:lnTo>
                <a:cubicBezTo>
                  <a:pt x="69521" y="258692"/>
                  <a:pt x="48218" y="266703"/>
                  <a:pt x="28244" y="277406"/>
                </a:cubicBezTo>
                <a:cubicBezTo>
                  <a:pt x="9850" y="248244"/>
                  <a:pt x="61" y="214480"/>
                  <a:pt x="0" y="180002"/>
                </a:cubicBezTo>
                <a:close/>
                <a:moveTo>
                  <a:pt x="190829" y="180002"/>
                </a:moveTo>
                <a:lnTo>
                  <a:pt x="267161" y="180002"/>
                </a:lnTo>
                <a:lnTo>
                  <a:pt x="259833" y="249924"/>
                </a:lnTo>
                <a:cubicBezTo>
                  <a:pt x="237136" y="245096"/>
                  <a:pt x="214034" y="242387"/>
                  <a:pt x="190832" y="241833"/>
                </a:cubicBezTo>
                <a:lnTo>
                  <a:pt x="190829" y="241833"/>
                </a:lnTo>
                <a:close/>
                <a:moveTo>
                  <a:pt x="267161" y="180000"/>
                </a:moveTo>
                <a:lnTo>
                  <a:pt x="267165" y="180002"/>
                </a:lnTo>
                <a:lnTo>
                  <a:pt x="267161" y="180002"/>
                </a:lnTo>
                <a:close/>
                <a:moveTo>
                  <a:pt x="282437" y="179997"/>
                </a:moveTo>
                <a:lnTo>
                  <a:pt x="366402" y="179997"/>
                </a:lnTo>
                <a:cubicBezTo>
                  <a:pt x="366295" y="214493"/>
                  <a:pt x="356452" y="248255"/>
                  <a:pt x="338007" y="277401"/>
                </a:cubicBezTo>
                <a:cubicBezTo>
                  <a:pt x="318081" y="266710"/>
                  <a:pt x="296827" y="258700"/>
                  <a:pt x="274801" y="253584"/>
                </a:cubicBezTo>
                <a:lnTo>
                  <a:pt x="274803" y="253579"/>
                </a:lnTo>
                <a:cubicBezTo>
                  <a:pt x="279945" y="229393"/>
                  <a:pt x="282503" y="204727"/>
                  <a:pt x="282437" y="179997"/>
                </a:cubicBezTo>
                <a:close/>
                <a:moveTo>
                  <a:pt x="99693" y="164738"/>
                </a:moveTo>
                <a:lnTo>
                  <a:pt x="99696" y="164738"/>
                </a:lnTo>
                <a:lnTo>
                  <a:pt x="99695" y="164741"/>
                </a:lnTo>
                <a:close/>
                <a:moveTo>
                  <a:pt x="110534" y="96341"/>
                </a:moveTo>
                <a:cubicBezTo>
                  <a:pt x="132102" y="100734"/>
                  <a:pt x="154021" y="103185"/>
                  <a:pt x="176029" y="103669"/>
                </a:cubicBezTo>
                <a:lnTo>
                  <a:pt x="176029" y="164738"/>
                </a:lnTo>
                <a:lnTo>
                  <a:pt x="99696" y="164738"/>
                </a:lnTo>
                <a:close/>
                <a:moveTo>
                  <a:pt x="256788" y="95579"/>
                </a:moveTo>
                <a:cubicBezTo>
                  <a:pt x="262838" y="118168"/>
                  <a:pt x="266319" y="141367"/>
                  <a:pt x="267170" y="164738"/>
                </a:cubicBezTo>
                <a:lnTo>
                  <a:pt x="190836" y="164738"/>
                </a:lnTo>
                <a:lnTo>
                  <a:pt x="190835" y="103671"/>
                </a:lnTo>
                <a:cubicBezTo>
                  <a:pt x="213019" y="102965"/>
                  <a:pt x="235094" y="100256"/>
                  <a:pt x="256788" y="95579"/>
                </a:cubicBezTo>
                <a:close/>
                <a:moveTo>
                  <a:pt x="331290" y="71606"/>
                </a:moveTo>
                <a:cubicBezTo>
                  <a:pt x="351414" y="98792"/>
                  <a:pt x="363572" y="131037"/>
                  <a:pt x="366404" y="164738"/>
                </a:cubicBezTo>
                <a:lnTo>
                  <a:pt x="281974" y="164738"/>
                </a:lnTo>
                <a:cubicBezTo>
                  <a:pt x="281136" y="140210"/>
                  <a:pt x="277655" y="115845"/>
                  <a:pt x="271595" y="92066"/>
                </a:cubicBezTo>
                <a:lnTo>
                  <a:pt x="271599" y="92066"/>
                </a:lnTo>
                <a:cubicBezTo>
                  <a:pt x="292170" y="87399"/>
                  <a:pt x="312182" y="80538"/>
                  <a:pt x="331290" y="71606"/>
                </a:cubicBezTo>
                <a:close/>
                <a:moveTo>
                  <a:pt x="35878" y="71606"/>
                </a:moveTo>
                <a:cubicBezTo>
                  <a:pt x="54745" y="80491"/>
                  <a:pt x="74498" y="87348"/>
                  <a:pt x="94807" y="92066"/>
                </a:cubicBezTo>
                <a:cubicBezTo>
                  <a:pt x="88747" y="115847"/>
                  <a:pt x="85266" y="140213"/>
                  <a:pt x="84428" y="164738"/>
                </a:cubicBezTo>
                <a:lnTo>
                  <a:pt x="766" y="164738"/>
                </a:lnTo>
                <a:cubicBezTo>
                  <a:pt x="3595" y="131034"/>
                  <a:pt x="15756" y="98787"/>
                  <a:pt x="35878" y="71606"/>
                </a:cubicBezTo>
                <a:close/>
                <a:moveTo>
                  <a:pt x="175564" y="5349"/>
                </a:moveTo>
                <a:lnTo>
                  <a:pt x="175564" y="87637"/>
                </a:lnTo>
                <a:cubicBezTo>
                  <a:pt x="155054" y="87179"/>
                  <a:pt x="134620" y="84930"/>
                  <a:pt x="114498" y="80920"/>
                </a:cubicBezTo>
                <a:cubicBezTo>
                  <a:pt x="128389" y="39395"/>
                  <a:pt x="150527" y="10233"/>
                  <a:pt x="175564" y="5349"/>
                </a:cubicBezTo>
                <a:close/>
                <a:moveTo>
                  <a:pt x="190836" y="5346"/>
                </a:moveTo>
                <a:cubicBezTo>
                  <a:pt x="215873" y="10234"/>
                  <a:pt x="238009" y="39393"/>
                  <a:pt x="251902" y="81682"/>
                </a:cubicBezTo>
                <a:cubicBezTo>
                  <a:pt x="231783" y="85700"/>
                  <a:pt x="211350" y="87949"/>
                  <a:pt x="190836" y="88399"/>
                </a:cubicBezTo>
                <a:lnTo>
                  <a:pt x="190836" y="5350"/>
                </a:lnTo>
                <a:close/>
                <a:moveTo>
                  <a:pt x="216179" y="3"/>
                </a:moveTo>
                <a:cubicBezTo>
                  <a:pt x="256673" y="7500"/>
                  <a:pt x="293462" y="28422"/>
                  <a:pt x="320604" y="59393"/>
                </a:cubicBezTo>
                <a:cubicBezTo>
                  <a:pt x="303480" y="67176"/>
                  <a:pt x="285635" y="73262"/>
                  <a:pt x="267323" y="77560"/>
                </a:cubicBezTo>
                <a:lnTo>
                  <a:pt x="267324" y="77563"/>
                </a:lnTo>
                <a:cubicBezTo>
                  <a:pt x="259230" y="46803"/>
                  <a:pt x="241262" y="19558"/>
                  <a:pt x="216179" y="3"/>
                </a:cubicBezTo>
                <a:close/>
                <a:moveTo>
                  <a:pt x="150223" y="0"/>
                </a:moveTo>
                <a:cubicBezTo>
                  <a:pt x="125140" y="19558"/>
                  <a:pt x="107172" y="46803"/>
                  <a:pt x="99078" y="77560"/>
                </a:cubicBezTo>
                <a:lnTo>
                  <a:pt x="99079" y="77557"/>
                </a:lnTo>
                <a:cubicBezTo>
                  <a:pt x="80766" y="73258"/>
                  <a:pt x="62922" y="67173"/>
                  <a:pt x="45798" y="59390"/>
                </a:cubicBezTo>
                <a:cubicBezTo>
                  <a:pt x="72938" y="28419"/>
                  <a:pt x="109728" y="7496"/>
                  <a:pt x="150223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30" cap="flat">
            <a:noFill/>
            <a:prstDash val="solid"/>
            <a:miter/>
          </a:ln>
        </p:spPr>
        <p:txBody>
          <a:bodyPr rtlCol="0" anchor="ctr"/>
          <a:lstStyle/>
          <a:p>
            <a:pPr defTabSz="685783"/>
            <a:endParaRPr lang="ru-RU" sz="745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Полилиния 41">
            <a:extLst>
              <a:ext uri="{FF2B5EF4-FFF2-40B4-BE49-F238E27FC236}">
                <a16:creationId xmlns:a16="http://schemas.microsoft.com/office/drawing/2014/main" id="{82563D21-B3F0-4502-A447-F32E061C7932}"/>
              </a:ext>
            </a:extLst>
          </p:cNvPr>
          <p:cNvSpPr>
            <a:spLocks noChangeAspect="1"/>
          </p:cNvSpPr>
          <p:nvPr/>
        </p:nvSpPr>
        <p:spPr>
          <a:xfrm>
            <a:off x="6918779" y="224111"/>
            <a:ext cx="475477" cy="306381"/>
          </a:xfrm>
          <a:custGeom>
            <a:avLst/>
            <a:gdLst>
              <a:gd name="connsiteX0" fmla="*/ 5446806 w 5760095"/>
              <a:gd name="connsiteY0" fmla="*/ 3131421 h 3711422"/>
              <a:gd name="connsiteX1" fmla="*/ 5446806 w 5760095"/>
              <a:gd name="connsiteY1" fmla="*/ 3612911 h 3711422"/>
              <a:gd name="connsiteX2" fmla="*/ 5348294 w 5760095"/>
              <a:gd name="connsiteY2" fmla="*/ 3711422 h 3711422"/>
              <a:gd name="connsiteX3" fmla="*/ 4812681 w 5760095"/>
              <a:gd name="connsiteY3" fmla="*/ 3711422 h 3711422"/>
              <a:gd name="connsiteX4" fmla="*/ 4714170 w 5760095"/>
              <a:gd name="connsiteY4" fmla="*/ 3612911 h 3711422"/>
              <a:gd name="connsiteX5" fmla="*/ 4714170 w 5760095"/>
              <a:gd name="connsiteY5" fmla="*/ 3245458 h 3711422"/>
              <a:gd name="connsiteX6" fmla="*/ 5249231 w 5760095"/>
              <a:gd name="connsiteY6" fmla="*/ 3245458 h 3711422"/>
              <a:gd name="connsiteX7" fmla="*/ 5249240 w 5760095"/>
              <a:gd name="connsiteY7" fmla="*/ 3245450 h 3711422"/>
              <a:gd name="connsiteX8" fmla="*/ 5446806 w 5760095"/>
              <a:gd name="connsiteY8" fmla="*/ 3131421 h 3711422"/>
              <a:gd name="connsiteX9" fmla="*/ 312239 w 5760095"/>
              <a:gd name="connsiteY9" fmla="*/ 3130269 h 3711422"/>
              <a:gd name="connsiteX10" fmla="*/ 510348 w 5760095"/>
              <a:gd name="connsiteY10" fmla="*/ 3245458 h 3711422"/>
              <a:gd name="connsiteX11" fmla="*/ 1045417 w 5760095"/>
              <a:gd name="connsiteY11" fmla="*/ 3245458 h 3711422"/>
              <a:gd name="connsiteX12" fmla="*/ 1045417 w 5760095"/>
              <a:gd name="connsiteY12" fmla="*/ 3611784 h 3711422"/>
              <a:gd name="connsiteX13" fmla="*/ 946939 w 5760095"/>
              <a:gd name="connsiteY13" fmla="*/ 3710262 h 3711422"/>
              <a:gd name="connsiteX14" fmla="*/ 410717 w 5760095"/>
              <a:gd name="connsiteY14" fmla="*/ 3710262 h 3711422"/>
              <a:gd name="connsiteX15" fmla="*/ 312239 w 5760095"/>
              <a:gd name="connsiteY15" fmla="*/ 3611784 h 3711422"/>
              <a:gd name="connsiteX16" fmla="*/ 1417448 w 5760095"/>
              <a:gd name="connsiteY16" fmla="*/ 2398252 h 3711422"/>
              <a:gd name="connsiteX17" fmla="*/ 1382126 w 5760095"/>
              <a:gd name="connsiteY17" fmla="*/ 2416442 h 3711422"/>
              <a:gd name="connsiteX18" fmla="*/ 1377144 w 5760095"/>
              <a:gd name="connsiteY18" fmla="*/ 2455846 h 3711422"/>
              <a:gd name="connsiteX19" fmla="*/ 1377112 w 5760095"/>
              <a:gd name="connsiteY19" fmla="*/ 2455846 h 3711422"/>
              <a:gd name="connsiteX20" fmla="*/ 1501525 w 5760095"/>
              <a:gd name="connsiteY20" fmla="*/ 2650516 h 3711422"/>
              <a:gd name="connsiteX21" fmla="*/ 1559119 w 5760095"/>
              <a:gd name="connsiteY21" fmla="*/ 2679313 h 3711422"/>
              <a:gd name="connsiteX22" fmla="*/ 2768604 w 5760095"/>
              <a:gd name="connsiteY22" fmla="*/ 2725980 h 3711422"/>
              <a:gd name="connsiteX23" fmla="*/ 2986895 w 5760095"/>
              <a:gd name="connsiteY23" fmla="*/ 2725980 h 3711422"/>
              <a:gd name="connsiteX24" fmla="*/ 4211930 w 5760095"/>
              <a:gd name="connsiteY24" fmla="*/ 2679313 h 3711422"/>
              <a:gd name="connsiteX25" fmla="*/ 4269525 w 5760095"/>
              <a:gd name="connsiteY25" fmla="*/ 2649359 h 3711422"/>
              <a:gd name="connsiteX26" fmla="*/ 4381851 w 5760095"/>
              <a:gd name="connsiteY26" fmla="*/ 2456968 h 3711422"/>
              <a:gd name="connsiteX27" fmla="*/ 4381299 w 5760095"/>
              <a:gd name="connsiteY27" fmla="*/ 2456425 h 3711422"/>
              <a:gd name="connsiteX28" fmla="*/ 4376478 w 5760095"/>
              <a:gd name="connsiteY28" fmla="*/ 2416346 h 3711422"/>
              <a:gd name="connsiteX29" fmla="*/ 4340385 w 5760095"/>
              <a:gd name="connsiteY29" fmla="*/ 2398252 h 3711422"/>
              <a:gd name="connsiteX30" fmla="*/ 4340353 w 5760095"/>
              <a:gd name="connsiteY30" fmla="*/ 2398252 h 3711422"/>
              <a:gd name="connsiteX31" fmla="*/ 2981698 w 5760095"/>
              <a:gd name="connsiteY31" fmla="*/ 2444919 h 3711422"/>
              <a:gd name="connsiteX32" fmla="*/ 2776102 w 5760095"/>
              <a:gd name="connsiteY32" fmla="*/ 2444919 h 3711422"/>
              <a:gd name="connsiteX33" fmla="*/ 5147756 w 5760095"/>
              <a:gd name="connsiteY33" fmla="*/ 2122751 h 3711422"/>
              <a:gd name="connsiteX34" fmla="*/ 4973909 w 5760095"/>
              <a:gd name="connsiteY34" fmla="*/ 2151740 h 3711422"/>
              <a:gd name="connsiteX35" fmla="*/ 4451544 w 5760095"/>
              <a:gd name="connsiteY35" fmla="*/ 2596937 h 3711422"/>
              <a:gd name="connsiteX36" fmla="*/ 4447687 w 5760095"/>
              <a:gd name="connsiteY36" fmla="*/ 2673204 h 3711422"/>
              <a:gd name="connsiteX37" fmla="*/ 4509138 w 5760095"/>
              <a:gd name="connsiteY37" fmla="*/ 2718489 h 3711422"/>
              <a:gd name="connsiteX38" fmla="*/ 4509138 w 5760095"/>
              <a:gd name="connsiteY38" fmla="*/ 2718457 h 3711422"/>
              <a:gd name="connsiteX39" fmla="*/ 5142678 w 5760095"/>
              <a:gd name="connsiteY39" fmla="*/ 2646464 h 3711422"/>
              <a:gd name="connsiteX40" fmla="*/ 5315461 w 5760095"/>
              <a:gd name="connsiteY40" fmla="*/ 2266349 h 3711422"/>
              <a:gd name="connsiteX41" fmla="*/ 5284318 w 5760095"/>
              <a:gd name="connsiteY41" fmla="*/ 2179957 h 3711422"/>
              <a:gd name="connsiteX42" fmla="*/ 5206604 w 5760095"/>
              <a:gd name="connsiteY42" fmla="*/ 2131008 h 3711422"/>
              <a:gd name="connsiteX43" fmla="*/ 5206599 w 5760095"/>
              <a:gd name="connsiteY43" fmla="*/ 2131010 h 3711422"/>
              <a:gd name="connsiteX44" fmla="*/ 5147756 w 5760095"/>
              <a:gd name="connsiteY44" fmla="*/ 2122751 h 3711422"/>
              <a:gd name="connsiteX45" fmla="*/ 613245 w 5760095"/>
              <a:gd name="connsiteY45" fmla="*/ 2122074 h 3711422"/>
              <a:gd name="connsiteX46" fmla="*/ 552956 w 5760095"/>
              <a:gd name="connsiteY46" fmla="*/ 2131016 h 3711422"/>
              <a:gd name="connsiteX47" fmla="*/ 477685 w 5760095"/>
              <a:gd name="connsiteY47" fmla="*/ 2180382 h 3711422"/>
              <a:gd name="connsiteX48" fmla="*/ 455685 w 5760095"/>
              <a:gd name="connsiteY48" fmla="*/ 2220332 h 3711422"/>
              <a:gd name="connsiteX49" fmla="*/ 447571 w 5760095"/>
              <a:gd name="connsiteY49" fmla="*/ 2265221 h 3711422"/>
              <a:gd name="connsiteX50" fmla="*/ 447570 w 5760095"/>
              <a:gd name="connsiteY50" fmla="*/ 2265195 h 3711422"/>
              <a:gd name="connsiteX51" fmla="*/ 447570 w 5760095"/>
              <a:gd name="connsiteY51" fmla="*/ 2265227 h 3711422"/>
              <a:gd name="connsiteX52" fmla="*/ 447571 w 5760095"/>
              <a:gd name="connsiteY52" fmla="*/ 2265221 h 3711422"/>
              <a:gd name="connsiteX53" fmla="*/ 451328 w 5760095"/>
              <a:gd name="connsiteY53" fmla="*/ 2355768 h 3711422"/>
              <a:gd name="connsiteX54" fmla="*/ 620354 w 5760095"/>
              <a:gd name="connsiteY54" fmla="*/ 2645311 h 3711422"/>
              <a:gd name="connsiteX55" fmla="*/ 1253893 w 5760095"/>
              <a:gd name="connsiteY55" fmla="*/ 2717304 h 3711422"/>
              <a:gd name="connsiteX56" fmla="*/ 1253309 w 5760095"/>
              <a:gd name="connsiteY56" fmla="*/ 2716760 h 3711422"/>
              <a:gd name="connsiteX57" fmla="*/ 1315596 w 5760095"/>
              <a:gd name="connsiteY57" fmla="*/ 2673050 h 3711422"/>
              <a:gd name="connsiteX58" fmla="*/ 1313796 w 5760095"/>
              <a:gd name="connsiteY58" fmla="*/ 2596943 h 3711422"/>
              <a:gd name="connsiteX59" fmla="*/ 791398 w 5760095"/>
              <a:gd name="connsiteY59" fmla="*/ 2151746 h 3711422"/>
              <a:gd name="connsiteX60" fmla="*/ 613245 w 5760095"/>
              <a:gd name="connsiteY60" fmla="*/ 2122074 h 3711422"/>
              <a:gd name="connsiteX61" fmla="*/ 2988063 w 5760095"/>
              <a:gd name="connsiteY61" fmla="*/ 139394 h 3711422"/>
              <a:gd name="connsiteX62" fmla="*/ 1534954 w 5760095"/>
              <a:gd name="connsiteY62" fmla="*/ 161282 h 3711422"/>
              <a:gd name="connsiteX63" fmla="*/ 1297410 w 5760095"/>
              <a:gd name="connsiteY63" fmla="*/ 237325 h 3711422"/>
              <a:gd name="connsiteX64" fmla="*/ 1147351 w 5760095"/>
              <a:gd name="connsiteY64" fmla="*/ 436594 h 3711422"/>
              <a:gd name="connsiteX65" fmla="*/ 1147351 w 5760095"/>
              <a:gd name="connsiteY65" fmla="*/ 436561 h 3711422"/>
              <a:gd name="connsiteX66" fmla="*/ 844980 w 5760095"/>
              <a:gd name="connsiteY66" fmla="*/ 1242885 h 3711422"/>
              <a:gd name="connsiteX67" fmla="*/ 844410 w 5760095"/>
              <a:gd name="connsiteY67" fmla="*/ 1242338 h 3711422"/>
              <a:gd name="connsiteX68" fmla="*/ 851738 w 5760095"/>
              <a:gd name="connsiteY68" fmla="*/ 1301379 h 3711422"/>
              <a:gd name="connsiteX69" fmla="*/ 904286 w 5760095"/>
              <a:gd name="connsiteY69" fmla="*/ 1329308 h 3711422"/>
              <a:gd name="connsiteX70" fmla="*/ 4889826 w 5760095"/>
              <a:gd name="connsiteY70" fmla="*/ 1329308 h 3711422"/>
              <a:gd name="connsiteX71" fmla="*/ 4940446 w 5760095"/>
              <a:gd name="connsiteY71" fmla="*/ 1300639 h 3711422"/>
              <a:gd name="connsiteX72" fmla="*/ 4947421 w 5760095"/>
              <a:gd name="connsiteY72" fmla="*/ 1242917 h 3711422"/>
              <a:gd name="connsiteX73" fmla="*/ 4659448 w 5760095"/>
              <a:gd name="connsiteY73" fmla="*/ 436594 h 3711422"/>
              <a:gd name="connsiteX74" fmla="*/ 4509389 w 5760095"/>
              <a:gd name="connsiteY74" fmla="*/ 237325 h 3711422"/>
              <a:gd name="connsiteX75" fmla="*/ 4271845 w 5760095"/>
              <a:gd name="connsiteY75" fmla="*/ 161282 h 3711422"/>
              <a:gd name="connsiteX76" fmla="*/ 2880349 w 5760095"/>
              <a:gd name="connsiteY76" fmla="*/ 0 h 3711422"/>
              <a:gd name="connsiteX77" fmla="*/ 3031247 w 5760095"/>
              <a:gd name="connsiteY77" fmla="*/ 0 h 3711422"/>
              <a:gd name="connsiteX78" fmla="*/ 4194656 w 5760095"/>
              <a:gd name="connsiteY78" fmla="*/ 21308 h 3711422"/>
              <a:gd name="connsiteX79" fmla="*/ 4374927 w 5760095"/>
              <a:gd name="connsiteY79" fmla="*/ 24779 h 3711422"/>
              <a:gd name="connsiteX80" fmla="*/ 4635197 w 5760095"/>
              <a:gd name="connsiteY80" fmla="*/ 109600 h 3711422"/>
              <a:gd name="connsiteX81" fmla="*/ 4798271 w 5760095"/>
              <a:gd name="connsiteY81" fmla="*/ 329438 h 3711422"/>
              <a:gd name="connsiteX82" fmla="*/ 4918059 w 5760095"/>
              <a:gd name="connsiteY82" fmla="*/ 675005 h 3711422"/>
              <a:gd name="connsiteX83" fmla="*/ 5025185 w 5760095"/>
              <a:gd name="connsiteY83" fmla="*/ 982584 h 3711422"/>
              <a:gd name="connsiteX84" fmla="*/ 5025217 w 5760095"/>
              <a:gd name="connsiteY84" fmla="*/ 982616 h 3711422"/>
              <a:gd name="connsiteX85" fmla="*/ 5079340 w 5760095"/>
              <a:gd name="connsiteY85" fmla="*/ 1138689 h 3711422"/>
              <a:gd name="connsiteX86" fmla="*/ 5090846 w 5760095"/>
              <a:gd name="connsiteY86" fmla="*/ 1135218 h 3711422"/>
              <a:gd name="connsiteX87" fmla="*/ 5637418 w 5760095"/>
              <a:gd name="connsiteY87" fmla="*/ 1020029 h 3711422"/>
              <a:gd name="connsiteX88" fmla="*/ 5704783 w 5760095"/>
              <a:gd name="connsiteY88" fmla="*/ 1034396 h 3711422"/>
              <a:gd name="connsiteX89" fmla="*/ 5738787 w 5760095"/>
              <a:gd name="connsiteY89" fmla="*/ 1094304 h 3711422"/>
              <a:gd name="connsiteX90" fmla="*/ 5738793 w 5760095"/>
              <a:gd name="connsiteY90" fmla="*/ 1094366 h 3711422"/>
              <a:gd name="connsiteX91" fmla="*/ 5738796 w 5760095"/>
              <a:gd name="connsiteY91" fmla="*/ 1094375 h 3711422"/>
              <a:gd name="connsiteX92" fmla="*/ 5738926 w 5760095"/>
              <a:gd name="connsiteY92" fmla="*/ 1095761 h 3711422"/>
              <a:gd name="connsiteX93" fmla="*/ 5760095 w 5760095"/>
              <a:gd name="connsiteY93" fmla="*/ 1317770 h 3711422"/>
              <a:gd name="connsiteX94" fmla="*/ 5760081 w 5760095"/>
              <a:gd name="connsiteY94" fmla="*/ 1317769 h 3711422"/>
              <a:gd name="connsiteX95" fmla="*/ 5755805 w 5760095"/>
              <a:gd name="connsiteY95" fmla="*/ 1360271 h 3711422"/>
              <a:gd name="connsiteX96" fmla="*/ 5755006 w 5760095"/>
              <a:gd name="connsiteY96" fmla="*/ 1369883 h 3711422"/>
              <a:gd name="connsiteX97" fmla="*/ 5754797 w 5760095"/>
              <a:gd name="connsiteY97" fmla="*/ 1370295 h 3711422"/>
              <a:gd name="connsiteX98" fmla="*/ 5754701 w 5760095"/>
              <a:gd name="connsiteY98" fmla="*/ 1371253 h 3711422"/>
              <a:gd name="connsiteX99" fmla="*/ 5741239 w 5760095"/>
              <a:gd name="connsiteY99" fmla="*/ 1396974 h 3711422"/>
              <a:gd name="connsiteX100" fmla="*/ 5730311 w 5760095"/>
              <a:gd name="connsiteY100" fmla="*/ 1418476 h 3711422"/>
              <a:gd name="connsiteX101" fmla="*/ 5637427 w 5760095"/>
              <a:gd name="connsiteY101" fmla="*/ 1471635 h 3711422"/>
              <a:gd name="connsiteX102" fmla="*/ 5637418 w 5760095"/>
              <a:gd name="connsiteY102" fmla="*/ 1471629 h 3711422"/>
              <a:gd name="connsiteX103" fmla="*/ 5158268 w 5760095"/>
              <a:gd name="connsiteY103" fmla="*/ 1537051 h 3711422"/>
              <a:gd name="connsiteX104" fmla="*/ 5218774 w 5760095"/>
              <a:gd name="connsiteY104" fmla="*/ 1577599 h 3711422"/>
              <a:gd name="connsiteX105" fmla="*/ 5525683 w 5760095"/>
              <a:gd name="connsiteY105" fmla="*/ 2539361 h 3711422"/>
              <a:gd name="connsiteX106" fmla="*/ 5479594 w 5760095"/>
              <a:gd name="connsiteY106" fmla="*/ 2956345 h 3711422"/>
              <a:gd name="connsiteX107" fmla="*/ 5412133 w 5760095"/>
              <a:gd name="connsiteY107" fmla="*/ 3119230 h 3711422"/>
              <a:gd name="connsiteX108" fmla="*/ 5249215 w 5760095"/>
              <a:gd name="connsiteY108" fmla="*/ 3186723 h 3711422"/>
              <a:gd name="connsiteX109" fmla="*/ 510339 w 5760095"/>
              <a:gd name="connsiteY109" fmla="*/ 3186723 h 3711422"/>
              <a:gd name="connsiteX110" fmla="*/ 347453 w 5760095"/>
              <a:gd name="connsiteY110" fmla="*/ 3119230 h 3711422"/>
              <a:gd name="connsiteX111" fmla="*/ 279960 w 5760095"/>
              <a:gd name="connsiteY111" fmla="*/ 2956345 h 3711422"/>
              <a:gd name="connsiteX112" fmla="*/ 233871 w 5760095"/>
              <a:gd name="connsiteY112" fmla="*/ 2539361 h 3711422"/>
              <a:gd name="connsiteX113" fmla="*/ 601900 w 5760095"/>
              <a:gd name="connsiteY113" fmla="*/ 1537216 h 3711422"/>
              <a:gd name="connsiteX114" fmla="*/ 122730 w 5760095"/>
              <a:gd name="connsiteY114" fmla="*/ 1471554 h 3711422"/>
              <a:gd name="connsiteX115" fmla="*/ 30711 w 5760095"/>
              <a:gd name="connsiteY115" fmla="*/ 1419231 h 3711422"/>
              <a:gd name="connsiteX116" fmla="*/ 628 w 5760095"/>
              <a:gd name="connsiteY116" fmla="*/ 1317765 h 3711422"/>
              <a:gd name="connsiteX117" fmla="*/ 21937 w 5760095"/>
              <a:gd name="connsiteY117" fmla="*/ 1094299 h 3711422"/>
              <a:gd name="connsiteX118" fmla="*/ 56519 w 5760095"/>
              <a:gd name="connsiteY118" fmla="*/ 1036801 h 3711422"/>
              <a:gd name="connsiteX119" fmla="*/ 122149 w 5760095"/>
              <a:gd name="connsiteY119" fmla="*/ 1022884 h 3711422"/>
              <a:gd name="connsiteX120" fmla="*/ 664697 w 5760095"/>
              <a:gd name="connsiteY120" fmla="*/ 1138073 h 3711422"/>
              <a:gd name="connsiteX121" fmla="*/ 959581 w 5760095"/>
              <a:gd name="connsiteY121" fmla="*/ 331750 h 3711422"/>
              <a:gd name="connsiteX122" fmla="*/ 1122113 w 5760095"/>
              <a:gd name="connsiteY122" fmla="*/ 110530 h 3711422"/>
              <a:gd name="connsiteX123" fmla="*/ 1382892 w 5760095"/>
              <a:gd name="connsiteY123" fmla="*/ 24780 h 3711422"/>
              <a:gd name="connsiteX124" fmla="*/ 1555676 w 5760095"/>
              <a:gd name="connsiteY124" fmla="*/ 20730 h 3711422"/>
              <a:gd name="connsiteX125" fmla="*/ 2880349 w 5760095"/>
              <a:gd name="connsiteY125" fmla="*/ 0 h 3711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5760095" h="3711422">
                <a:moveTo>
                  <a:pt x="5446806" y="3131421"/>
                </a:moveTo>
                <a:lnTo>
                  <a:pt x="5446806" y="3612911"/>
                </a:lnTo>
                <a:cubicBezTo>
                  <a:pt x="5446806" y="3667326"/>
                  <a:pt x="5402707" y="3711422"/>
                  <a:pt x="5348294" y="3711422"/>
                </a:cubicBezTo>
                <a:lnTo>
                  <a:pt x="4812681" y="3711422"/>
                </a:lnTo>
                <a:cubicBezTo>
                  <a:pt x="4758266" y="3711422"/>
                  <a:pt x="4714170" y="3667324"/>
                  <a:pt x="4714170" y="3612911"/>
                </a:cubicBezTo>
                <a:lnTo>
                  <a:pt x="4714170" y="3245458"/>
                </a:lnTo>
                <a:lnTo>
                  <a:pt x="5249231" y="3245458"/>
                </a:lnTo>
                <a:lnTo>
                  <a:pt x="5249240" y="3245450"/>
                </a:lnTo>
                <a:cubicBezTo>
                  <a:pt x="5330621" y="3245006"/>
                  <a:pt x="5405699" y="3201647"/>
                  <a:pt x="5446806" y="3131421"/>
                </a:cubicBezTo>
                <a:close/>
                <a:moveTo>
                  <a:pt x="312239" y="3130269"/>
                </a:moveTo>
                <a:cubicBezTo>
                  <a:pt x="353123" y="3201137"/>
                  <a:pt x="428552" y="3244976"/>
                  <a:pt x="510348" y="3245458"/>
                </a:cubicBezTo>
                <a:lnTo>
                  <a:pt x="1045417" y="3245458"/>
                </a:lnTo>
                <a:lnTo>
                  <a:pt x="1045417" y="3611784"/>
                </a:lnTo>
                <a:cubicBezTo>
                  <a:pt x="1045417" y="3666166"/>
                  <a:pt x="1001319" y="3710262"/>
                  <a:pt x="946939" y="3710262"/>
                </a:cubicBezTo>
                <a:lnTo>
                  <a:pt x="410717" y="3710262"/>
                </a:lnTo>
                <a:cubicBezTo>
                  <a:pt x="356335" y="3710262"/>
                  <a:pt x="312239" y="3666165"/>
                  <a:pt x="312239" y="3611784"/>
                </a:cubicBezTo>
                <a:close/>
                <a:moveTo>
                  <a:pt x="1417448" y="2398252"/>
                </a:moveTo>
                <a:cubicBezTo>
                  <a:pt x="1403402" y="2398123"/>
                  <a:pt x="1390193" y="2404905"/>
                  <a:pt x="1382126" y="2416442"/>
                </a:cubicBezTo>
                <a:cubicBezTo>
                  <a:pt x="1374059" y="2427949"/>
                  <a:pt x="1372195" y="2442701"/>
                  <a:pt x="1377144" y="2455846"/>
                </a:cubicBezTo>
                <a:lnTo>
                  <a:pt x="1377112" y="2455846"/>
                </a:lnTo>
                <a:lnTo>
                  <a:pt x="1501525" y="2650516"/>
                </a:lnTo>
                <a:cubicBezTo>
                  <a:pt x="1509592" y="2667807"/>
                  <a:pt x="1541249" y="2679313"/>
                  <a:pt x="1559119" y="2679313"/>
                </a:cubicBezTo>
                <a:lnTo>
                  <a:pt x="2768604" y="2725980"/>
                </a:lnTo>
                <a:lnTo>
                  <a:pt x="2986895" y="2725980"/>
                </a:lnTo>
                <a:lnTo>
                  <a:pt x="4211930" y="2679313"/>
                </a:lnTo>
                <a:cubicBezTo>
                  <a:pt x="4232082" y="2679313"/>
                  <a:pt x="4263772" y="2667229"/>
                  <a:pt x="4269525" y="2649359"/>
                </a:cubicBezTo>
                <a:lnTo>
                  <a:pt x="4381851" y="2456968"/>
                </a:lnTo>
                <a:lnTo>
                  <a:pt x="4381299" y="2456425"/>
                </a:lnTo>
                <a:cubicBezTo>
                  <a:pt x="4386506" y="2443118"/>
                  <a:pt x="4384706" y="2428045"/>
                  <a:pt x="4376478" y="2416346"/>
                </a:cubicBezTo>
                <a:cubicBezTo>
                  <a:pt x="4368250" y="2404647"/>
                  <a:pt x="4354687" y="2397834"/>
                  <a:pt x="4340385" y="2398252"/>
                </a:cubicBezTo>
                <a:lnTo>
                  <a:pt x="4340353" y="2398252"/>
                </a:lnTo>
                <a:lnTo>
                  <a:pt x="2981698" y="2444919"/>
                </a:lnTo>
                <a:lnTo>
                  <a:pt x="2776102" y="2444919"/>
                </a:lnTo>
                <a:close/>
                <a:moveTo>
                  <a:pt x="5147756" y="2122751"/>
                </a:moveTo>
                <a:cubicBezTo>
                  <a:pt x="5088623" y="2119017"/>
                  <a:pt x="5029133" y="2128816"/>
                  <a:pt x="4973909" y="2151740"/>
                </a:cubicBezTo>
                <a:cubicBezTo>
                  <a:pt x="4760217" y="2246195"/>
                  <a:pt x="4578655" y="2400918"/>
                  <a:pt x="4451544" y="2596937"/>
                </a:cubicBezTo>
                <a:cubicBezTo>
                  <a:pt x="4437530" y="2620110"/>
                  <a:pt x="4436084" y="2648746"/>
                  <a:pt x="4447687" y="2673204"/>
                </a:cubicBezTo>
                <a:cubicBezTo>
                  <a:pt x="4459257" y="2697630"/>
                  <a:pt x="4482334" y="2714633"/>
                  <a:pt x="4509138" y="2718489"/>
                </a:cubicBezTo>
                <a:lnTo>
                  <a:pt x="4509138" y="2718457"/>
                </a:lnTo>
                <a:cubicBezTo>
                  <a:pt x="4671539" y="2736871"/>
                  <a:pt x="4976806" y="2754166"/>
                  <a:pt x="5142678" y="2646464"/>
                </a:cubicBezTo>
                <a:cubicBezTo>
                  <a:pt x="5293574" y="2547410"/>
                  <a:pt x="5315461" y="2373475"/>
                  <a:pt x="5315461" y="2266349"/>
                </a:cubicBezTo>
                <a:cubicBezTo>
                  <a:pt x="5315011" y="2234884"/>
                  <a:pt x="5304051" y="2204480"/>
                  <a:pt x="5284318" y="2179957"/>
                </a:cubicBezTo>
                <a:cubicBezTo>
                  <a:pt x="5264584" y="2155435"/>
                  <a:pt x="5237234" y="2138208"/>
                  <a:pt x="5206604" y="2131008"/>
                </a:cubicBezTo>
                <a:lnTo>
                  <a:pt x="5206599" y="2131010"/>
                </a:lnTo>
                <a:cubicBezTo>
                  <a:pt x="5187138" y="2126743"/>
                  <a:pt x="5167467" y="2123995"/>
                  <a:pt x="5147756" y="2122751"/>
                </a:cubicBezTo>
                <a:close/>
                <a:moveTo>
                  <a:pt x="613245" y="2122074"/>
                </a:moveTo>
                <a:cubicBezTo>
                  <a:pt x="593040" y="2123469"/>
                  <a:pt x="572883" y="2126444"/>
                  <a:pt x="552956" y="2131016"/>
                </a:cubicBezTo>
                <a:cubicBezTo>
                  <a:pt x="523163" y="2138825"/>
                  <a:pt x="496712" y="2156149"/>
                  <a:pt x="477685" y="2180382"/>
                </a:cubicBezTo>
                <a:cubicBezTo>
                  <a:pt x="468172" y="2192497"/>
                  <a:pt x="460772" y="2206003"/>
                  <a:pt x="455685" y="2220332"/>
                </a:cubicBezTo>
                <a:lnTo>
                  <a:pt x="447571" y="2265221"/>
                </a:lnTo>
                <a:lnTo>
                  <a:pt x="447570" y="2265195"/>
                </a:lnTo>
                <a:lnTo>
                  <a:pt x="447570" y="2265227"/>
                </a:lnTo>
                <a:lnTo>
                  <a:pt x="447571" y="2265221"/>
                </a:lnTo>
                <a:lnTo>
                  <a:pt x="451328" y="2355768"/>
                </a:lnTo>
                <a:cubicBezTo>
                  <a:pt x="463451" y="2454388"/>
                  <a:pt x="505446" y="2570588"/>
                  <a:pt x="620354" y="2645311"/>
                </a:cubicBezTo>
                <a:cubicBezTo>
                  <a:pt x="785650" y="2753011"/>
                  <a:pt x="1090909" y="2735720"/>
                  <a:pt x="1253893" y="2717304"/>
                </a:cubicBezTo>
                <a:lnTo>
                  <a:pt x="1253309" y="2716760"/>
                </a:lnTo>
                <a:cubicBezTo>
                  <a:pt x="1280082" y="2713514"/>
                  <a:pt x="1303447" y="2697123"/>
                  <a:pt x="1315596" y="2673050"/>
                </a:cubicBezTo>
                <a:cubicBezTo>
                  <a:pt x="1327745" y="2648977"/>
                  <a:pt x="1327070" y="2620405"/>
                  <a:pt x="1313796" y="2596943"/>
                </a:cubicBezTo>
                <a:cubicBezTo>
                  <a:pt x="1186652" y="2400924"/>
                  <a:pt x="1005131" y="2246201"/>
                  <a:pt x="791398" y="2151746"/>
                </a:cubicBezTo>
                <a:cubicBezTo>
                  <a:pt x="734897" y="2127930"/>
                  <a:pt x="673859" y="2117890"/>
                  <a:pt x="613245" y="2122074"/>
                </a:cubicBezTo>
                <a:close/>
                <a:moveTo>
                  <a:pt x="2988063" y="139394"/>
                </a:moveTo>
                <a:lnTo>
                  <a:pt x="1534954" y="161282"/>
                </a:lnTo>
                <a:cubicBezTo>
                  <a:pt x="1449813" y="161475"/>
                  <a:pt x="1366832" y="188022"/>
                  <a:pt x="1297410" y="237325"/>
                </a:cubicBezTo>
                <a:cubicBezTo>
                  <a:pt x="1227990" y="286626"/>
                  <a:pt x="1175570" y="356244"/>
                  <a:pt x="1147351" y="436594"/>
                </a:cubicBezTo>
                <a:lnTo>
                  <a:pt x="1147351" y="436561"/>
                </a:lnTo>
                <a:lnTo>
                  <a:pt x="844980" y="1242885"/>
                </a:lnTo>
                <a:lnTo>
                  <a:pt x="844410" y="1242338"/>
                </a:lnTo>
                <a:cubicBezTo>
                  <a:pt x="837083" y="1262040"/>
                  <a:pt x="839814" y="1284056"/>
                  <a:pt x="851738" y="1301379"/>
                </a:cubicBezTo>
                <a:cubicBezTo>
                  <a:pt x="863662" y="1318702"/>
                  <a:pt x="883267" y="1329116"/>
                  <a:pt x="904286" y="1329308"/>
                </a:cubicBezTo>
                <a:lnTo>
                  <a:pt x="4889826" y="1329308"/>
                </a:lnTo>
                <a:cubicBezTo>
                  <a:pt x="4910299" y="1328312"/>
                  <a:pt x="4929069" y="1317673"/>
                  <a:pt x="4940446" y="1300639"/>
                </a:cubicBezTo>
                <a:cubicBezTo>
                  <a:pt x="4951792" y="1283606"/>
                  <a:pt x="4954395" y="1262168"/>
                  <a:pt x="4947421" y="1242917"/>
                </a:cubicBezTo>
                <a:lnTo>
                  <a:pt x="4659448" y="436594"/>
                </a:lnTo>
                <a:cubicBezTo>
                  <a:pt x="4631235" y="356241"/>
                  <a:pt x="4578811" y="286627"/>
                  <a:pt x="4509389" y="237325"/>
                </a:cubicBezTo>
                <a:cubicBezTo>
                  <a:pt x="4439971" y="188022"/>
                  <a:pt x="4356986" y="161475"/>
                  <a:pt x="4271845" y="161282"/>
                </a:cubicBezTo>
                <a:close/>
                <a:moveTo>
                  <a:pt x="2880349" y="0"/>
                </a:moveTo>
                <a:lnTo>
                  <a:pt x="3031247" y="0"/>
                </a:lnTo>
                <a:cubicBezTo>
                  <a:pt x="3315188" y="0"/>
                  <a:pt x="3785743" y="3470"/>
                  <a:pt x="4194656" y="21308"/>
                </a:cubicBezTo>
                <a:lnTo>
                  <a:pt x="4374927" y="24779"/>
                </a:lnTo>
                <a:cubicBezTo>
                  <a:pt x="4468395" y="25364"/>
                  <a:pt x="4559346" y="55026"/>
                  <a:pt x="4635197" y="109600"/>
                </a:cubicBezTo>
                <a:cubicBezTo>
                  <a:pt x="4711040" y="164208"/>
                  <a:pt x="4768027" y="241022"/>
                  <a:pt x="4798271" y="329438"/>
                </a:cubicBezTo>
                <a:lnTo>
                  <a:pt x="4918059" y="675005"/>
                </a:lnTo>
                <a:cubicBezTo>
                  <a:pt x="4960359" y="775121"/>
                  <a:pt x="4996131" y="877845"/>
                  <a:pt x="5025185" y="982584"/>
                </a:cubicBezTo>
                <a:lnTo>
                  <a:pt x="5025217" y="982616"/>
                </a:lnTo>
                <a:lnTo>
                  <a:pt x="5079340" y="1138689"/>
                </a:lnTo>
                <a:lnTo>
                  <a:pt x="5090846" y="1135218"/>
                </a:lnTo>
                <a:lnTo>
                  <a:pt x="5637418" y="1020029"/>
                </a:lnTo>
                <a:cubicBezTo>
                  <a:pt x="5660912" y="1014983"/>
                  <a:pt x="5685402" y="1020222"/>
                  <a:pt x="5704783" y="1034396"/>
                </a:cubicBezTo>
                <a:cubicBezTo>
                  <a:pt x="5724163" y="1048601"/>
                  <a:pt x="5736537" y="1070392"/>
                  <a:pt x="5738787" y="1094304"/>
                </a:cubicBezTo>
                <a:lnTo>
                  <a:pt x="5738793" y="1094366"/>
                </a:lnTo>
                <a:lnTo>
                  <a:pt x="5738796" y="1094375"/>
                </a:lnTo>
                <a:lnTo>
                  <a:pt x="5738926" y="1095761"/>
                </a:lnTo>
                <a:lnTo>
                  <a:pt x="5760095" y="1317770"/>
                </a:lnTo>
                <a:lnTo>
                  <a:pt x="5760081" y="1317769"/>
                </a:lnTo>
                <a:lnTo>
                  <a:pt x="5755805" y="1360271"/>
                </a:lnTo>
                <a:lnTo>
                  <a:pt x="5755006" y="1369883"/>
                </a:lnTo>
                <a:lnTo>
                  <a:pt x="5754797" y="1370295"/>
                </a:lnTo>
                <a:lnTo>
                  <a:pt x="5754701" y="1371253"/>
                </a:lnTo>
                <a:lnTo>
                  <a:pt x="5741239" y="1396974"/>
                </a:lnTo>
                <a:lnTo>
                  <a:pt x="5730311" y="1418476"/>
                </a:lnTo>
                <a:cubicBezTo>
                  <a:pt x="5707491" y="1447659"/>
                  <a:pt x="5674130" y="1466750"/>
                  <a:pt x="5637427" y="1471635"/>
                </a:cubicBezTo>
                <a:lnTo>
                  <a:pt x="5637418" y="1471629"/>
                </a:lnTo>
                <a:lnTo>
                  <a:pt x="5158268" y="1537051"/>
                </a:lnTo>
                <a:lnTo>
                  <a:pt x="5218774" y="1577599"/>
                </a:lnTo>
                <a:cubicBezTo>
                  <a:pt x="5364727" y="1698137"/>
                  <a:pt x="5525683" y="1996597"/>
                  <a:pt x="5525683" y="2539361"/>
                </a:cubicBezTo>
                <a:lnTo>
                  <a:pt x="5479594" y="2956345"/>
                </a:lnTo>
                <a:cubicBezTo>
                  <a:pt x="5479594" y="3017444"/>
                  <a:pt x="5455329" y="3076034"/>
                  <a:pt x="5412133" y="3119230"/>
                </a:cubicBezTo>
                <a:cubicBezTo>
                  <a:pt x="5368904" y="3162426"/>
                  <a:pt x="5310312" y="3186723"/>
                  <a:pt x="5249215" y="3186723"/>
                </a:cubicBezTo>
                <a:lnTo>
                  <a:pt x="510339" y="3186723"/>
                </a:lnTo>
                <a:cubicBezTo>
                  <a:pt x="449239" y="3186723"/>
                  <a:pt x="390649" y="3162426"/>
                  <a:pt x="347453" y="3119230"/>
                </a:cubicBezTo>
                <a:cubicBezTo>
                  <a:pt x="304225" y="3076034"/>
                  <a:pt x="279960" y="3017443"/>
                  <a:pt x="279960" y="2956345"/>
                </a:cubicBezTo>
                <a:lnTo>
                  <a:pt x="233871" y="2539361"/>
                </a:lnTo>
                <a:cubicBezTo>
                  <a:pt x="233871" y="1919644"/>
                  <a:pt x="444091" y="1616698"/>
                  <a:pt x="601900" y="1537216"/>
                </a:cubicBezTo>
                <a:lnTo>
                  <a:pt x="122730" y="1471554"/>
                </a:lnTo>
                <a:cubicBezTo>
                  <a:pt x="86441" y="1466637"/>
                  <a:pt x="53465" y="1447899"/>
                  <a:pt x="30711" y="1419231"/>
                </a:cubicBezTo>
                <a:cubicBezTo>
                  <a:pt x="7956" y="1390562"/>
                  <a:pt x="-2811" y="1354212"/>
                  <a:pt x="628" y="1317765"/>
                </a:cubicBezTo>
                <a:lnTo>
                  <a:pt x="21937" y="1094299"/>
                </a:lnTo>
                <a:cubicBezTo>
                  <a:pt x="24990" y="1071158"/>
                  <a:pt x="37492" y="1050331"/>
                  <a:pt x="56519" y="1036801"/>
                </a:cubicBezTo>
                <a:cubicBezTo>
                  <a:pt x="75514" y="1023238"/>
                  <a:pt x="99298" y="1018224"/>
                  <a:pt x="122149" y="1022884"/>
                </a:cubicBezTo>
                <a:lnTo>
                  <a:pt x="664697" y="1138073"/>
                </a:lnTo>
                <a:lnTo>
                  <a:pt x="959581" y="331750"/>
                </a:lnTo>
                <a:cubicBezTo>
                  <a:pt x="989407" y="242882"/>
                  <a:pt x="1046230" y="165553"/>
                  <a:pt x="1122113" y="110530"/>
                </a:cubicBezTo>
                <a:cubicBezTo>
                  <a:pt x="1197989" y="55505"/>
                  <a:pt x="1289170" y="25519"/>
                  <a:pt x="1382892" y="24780"/>
                </a:cubicBezTo>
                <a:lnTo>
                  <a:pt x="1555676" y="20730"/>
                </a:lnTo>
                <a:cubicBezTo>
                  <a:pt x="2049261" y="0"/>
                  <a:pt x="2640748" y="0"/>
                  <a:pt x="288034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30" cap="flat">
            <a:noFill/>
            <a:prstDash val="solid"/>
            <a:miter/>
          </a:ln>
        </p:spPr>
        <p:txBody>
          <a:bodyPr rtlCol="0" anchor="ctr"/>
          <a:lstStyle/>
          <a:p>
            <a:pPr defTabSz="685783"/>
            <a:endParaRPr lang="ru-RU" sz="745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Заголовок 5">
            <a:extLst>
              <a:ext uri="{FF2B5EF4-FFF2-40B4-BE49-F238E27FC236}">
                <a16:creationId xmlns:a16="http://schemas.microsoft.com/office/drawing/2014/main" id="{E0EC983A-0124-4038-A63C-D384C935CE58}"/>
              </a:ext>
            </a:extLst>
          </p:cNvPr>
          <p:cNvSpPr txBox="1">
            <a:spLocks/>
          </p:cNvSpPr>
          <p:nvPr/>
        </p:nvSpPr>
        <p:spPr>
          <a:xfrm>
            <a:off x="318910" y="476942"/>
            <a:ext cx="2940623" cy="286232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algn="l" defTabSz="44156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441553"/>
            <a:r>
              <a:rPr lang="en-US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LADA Pragmatica" panose="020B0503040502020204" pitchFamily="34" charset="0"/>
              </a:rPr>
              <a:t>1966 - 202</a:t>
            </a:r>
            <a:r>
              <a:rPr lang="ru-RU" sz="1400" b="1" dirty="0">
                <a:solidFill>
                  <a:srgbClr val="000000">
                    <a:lumMod val="65000"/>
                    <a:lumOff val="35000"/>
                  </a:srgbClr>
                </a:solidFill>
                <a:latin typeface="LADA Pragmatica" panose="020B0503040502020204" pitchFamily="34" charset="0"/>
              </a:rPr>
              <a:t>4</a:t>
            </a:r>
          </a:p>
        </p:txBody>
      </p:sp>
      <p:pic>
        <p:nvPicPr>
          <p:cNvPr id="22" name="Рисунок 21" descr="Изображение выглядит как автомобиль, дорога, внешний, крыша&#10;&#10;Автоматически созданное описание">
            <a:extLst>
              <a:ext uri="{FF2B5EF4-FFF2-40B4-BE49-F238E27FC236}">
                <a16:creationId xmlns:a16="http://schemas.microsoft.com/office/drawing/2014/main" id="{D9DE60BF-78F3-462B-AAF0-57D24881DECD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57169" y="2821873"/>
            <a:ext cx="267540" cy="135963"/>
          </a:xfrm>
          <a:prstGeom prst="rect">
            <a:avLst/>
          </a:prstGeom>
        </p:spPr>
      </p:pic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812FA211-4470-4A36-A814-0708482ABD3E}"/>
              </a:ext>
            </a:extLst>
          </p:cNvPr>
          <p:cNvCxnSpPr>
            <a:cxnSpLocks/>
          </p:cNvCxnSpPr>
          <p:nvPr/>
        </p:nvCxnSpPr>
        <p:spPr>
          <a:xfrm flipV="1">
            <a:off x="7571678" y="3021162"/>
            <a:ext cx="519261" cy="21901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1F1C1C3-818F-46B7-9AA8-7C6C5FE830E7}"/>
              </a:ext>
            </a:extLst>
          </p:cNvPr>
          <p:cNvSpPr txBox="1"/>
          <p:nvPr/>
        </p:nvSpPr>
        <p:spPr>
          <a:xfrm>
            <a:off x="8117655" y="2673276"/>
            <a:ext cx="10725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83"/>
            <a:r>
              <a:rPr lang="ru-RU" sz="400" b="1" spc="39" dirty="0">
                <a:solidFill>
                  <a:srgbClr val="000000"/>
                </a:solidFill>
                <a:latin typeface="LADA Pragmatica" panose="020B0604020202020204" charset="0"/>
              </a:rPr>
              <a:t>Новая </a:t>
            </a:r>
            <a:endParaRPr lang="en-US" sz="400" b="1" spc="39" dirty="0">
              <a:solidFill>
                <a:srgbClr val="000000"/>
              </a:solidFill>
              <a:latin typeface="LADA Pragmatica" panose="020B0604020202020204" charset="0"/>
            </a:endParaRPr>
          </a:p>
          <a:p>
            <a:pPr defTabSz="685783"/>
            <a:r>
              <a:rPr lang="en-US" sz="400" b="1" spc="39" dirty="0">
                <a:solidFill>
                  <a:srgbClr val="000000"/>
                </a:solidFill>
                <a:latin typeface="LADA Pragmatica" panose="020B0604020202020204" charset="0"/>
              </a:rPr>
              <a:t>LADA Vesta</a:t>
            </a:r>
            <a:endParaRPr lang="ru-RU" sz="400" b="1" spc="39" dirty="0">
              <a:solidFill>
                <a:srgbClr val="000000"/>
              </a:solidFill>
              <a:latin typeface="LADA Pragmatica" panose="020B060402020202020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D0CBFEF-3206-46A6-B94C-69F4680498E8}"/>
              </a:ext>
            </a:extLst>
          </p:cNvPr>
          <p:cNvSpPr txBox="1"/>
          <p:nvPr/>
        </p:nvSpPr>
        <p:spPr>
          <a:xfrm rot="20199573">
            <a:off x="7577042" y="3070627"/>
            <a:ext cx="280846" cy="1500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defTabSz="685783"/>
            <a:r>
              <a:rPr lang="en-US" sz="375" dirty="0">
                <a:solidFill>
                  <a:srgbClr val="000000">
                    <a:lumMod val="85000"/>
                    <a:lumOff val="15000"/>
                  </a:srgbClr>
                </a:solidFill>
                <a:latin typeface="LADA Pragmatica" panose="020B0604020202020204" charset="0"/>
              </a:rPr>
              <a:t>202</a:t>
            </a:r>
            <a:r>
              <a:rPr lang="ru-RU" sz="375" dirty="0">
                <a:solidFill>
                  <a:srgbClr val="000000">
                    <a:lumMod val="85000"/>
                    <a:lumOff val="15000"/>
                  </a:srgbClr>
                </a:solidFill>
                <a:latin typeface="LADA Pragmatica" panose="020B0604020202020204" charset="0"/>
              </a:rPr>
              <a:t>4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AB3A0A9E-A69B-4446-B984-0440307C7E2B}"/>
              </a:ext>
            </a:extLst>
          </p:cNvPr>
          <p:cNvSpPr/>
          <p:nvPr/>
        </p:nvSpPr>
        <p:spPr>
          <a:xfrm>
            <a:off x="7463580" y="194544"/>
            <a:ext cx="1680420" cy="1138773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defTabSz="243826">
              <a:spcBef>
                <a:spcPct val="0"/>
              </a:spcBef>
            </a:pPr>
            <a:r>
              <a:rPr lang="ru-RU" sz="2000" b="1" dirty="0">
                <a:gradFill>
                  <a:gsLst>
                    <a:gs pos="55000">
                      <a:srgbClr val="F5671E"/>
                    </a:gs>
                    <a:gs pos="99000">
                      <a:srgbClr val="F5671E">
                        <a:alpha val="21000"/>
                      </a:srgbClr>
                    </a:gs>
                  </a:gsLst>
                  <a:path path="circle">
                    <a:fillToRect r="100000" b="100000"/>
                  </a:path>
                </a:gradFill>
                <a:latin typeface="LADA Pragmatica" panose="020B0503040502020204" pitchFamily="34" charset="0"/>
              </a:rPr>
              <a:t>&gt; </a:t>
            </a:r>
            <a:r>
              <a:rPr lang="ru-RU" sz="1600" b="1" cap="all" spc="50" dirty="0">
                <a:solidFill>
                  <a:srgbClr val="F5671E"/>
                </a:solidFill>
                <a:latin typeface="Arial"/>
              </a:rPr>
              <a:t>31</a:t>
            </a:r>
            <a:r>
              <a:rPr lang="en-US" sz="1600" b="1" cap="all" spc="50" dirty="0">
                <a:solidFill>
                  <a:srgbClr val="F5671E"/>
                </a:solidFill>
                <a:latin typeface="Arial"/>
              </a:rPr>
              <a:t> </a:t>
            </a:r>
            <a:r>
              <a:rPr lang="ru-RU" sz="1600" b="1" cap="all" spc="50" dirty="0">
                <a:solidFill>
                  <a:srgbClr val="F5671E"/>
                </a:solidFill>
                <a:latin typeface="Arial"/>
              </a:rPr>
              <a:t>000</a:t>
            </a:r>
            <a:r>
              <a:rPr lang="en-US" sz="1600" b="1" cap="all" spc="50" dirty="0">
                <a:solidFill>
                  <a:srgbClr val="F5671E"/>
                </a:solidFill>
                <a:latin typeface="Arial"/>
              </a:rPr>
              <a:t> </a:t>
            </a:r>
            <a:r>
              <a:rPr lang="ru-RU" sz="1600" b="1" cap="all" spc="50" dirty="0">
                <a:solidFill>
                  <a:srgbClr val="F5671E"/>
                </a:solidFill>
                <a:latin typeface="Arial"/>
              </a:rPr>
              <a:t>000</a:t>
            </a:r>
            <a:r>
              <a:rPr lang="ru-RU" sz="1600" cap="all" spc="50" dirty="0">
                <a:solidFill>
                  <a:srgbClr val="F5671E"/>
                </a:solidFill>
                <a:latin typeface="Arial"/>
              </a:rPr>
              <a:t> </a:t>
            </a:r>
          </a:p>
          <a:p>
            <a:pPr defTabSz="243826">
              <a:spcBef>
                <a:spcPct val="0"/>
              </a:spcBef>
            </a:pPr>
            <a:r>
              <a:rPr lang="ru-RU" sz="1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LADA Pragmatica" panose="020B0503040502020204" pitchFamily="34" charset="0"/>
              </a:rPr>
              <a:t>произведенных а/м</a:t>
            </a:r>
          </a:p>
          <a:p>
            <a:pPr defTabSz="243826">
              <a:spcBef>
                <a:spcPct val="0"/>
              </a:spcBef>
            </a:pPr>
            <a:endParaRPr lang="en-US" sz="800" dirty="0">
              <a:gradFill flip="none" rotWithShape="1">
                <a:gsLst>
                  <a:gs pos="41000">
                    <a:srgbClr val="4D5964">
                      <a:lumMod val="75000"/>
                    </a:srgbClr>
                  </a:gs>
                  <a:gs pos="100000">
                    <a:srgbClr val="F56727">
                      <a:lumMod val="20000"/>
                      <a:lumOff val="80000"/>
                    </a:srgbClr>
                  </a:gs>
                </a:gsLst>
                <a:lin ang="2700000" scaled="1"/>
                <a:tileRect/>
              </a:gradFill>
              <a:latin typeface="LADA Pragmatica" panose="020B0503040502020204" pitchFamily="34" charset="0"/>
            </a:endParaRPr>
          </a:p>
          <a:p>
            <a:pPr defTabSz="243826">
              <a:spcBef>
                <a:spcPct val="0"/>
              </a:spcBef>
            </a:pPr>
            <a:r>
              <a:rPr lang="ru-RU" sz="1600" b="1" cap="all" spc="50" dirty="0">
                <a:solidFill>
                  <a:srgbClr val="F5671E"/>
                </a:solidFill>
                <a:latin typeface="Arial"/>
              </a:rPr>
              <a:t>8</a:t>
            </a:r>
            <a:r>
              <a:rPr lang="en-US" sz="1600" b="1" cap="all" spc="50" dirty="0">
                <a:solidFill>
                  <a:srgbClr val="F5671E"/>
                </a:solidFill>
                <a:latin typeface="Arial"/>
              </a:rPr>
              <a:t> </a:t>
            </a:r>
            <a:r>
              <a:rPr lang="ru-RU" sz="1600" b="1" cap="all" spc="50" dirty="0">
                <a:solidFill>
                  <a:srgbClr val="F5671E"/>
                </a:solidFill>
                <a:latin typeface="Arial"/>
              </a:rPr>
              <a:t>000</a:t>
            </a:r>
            <a:r>
              <a:rPr lang="en-US" sz="1600" b="1" cap="all" spc="50" dirty="0">
                <a:solidFill>
                  <a:srgbClr val="F5671E"/>
                </a:solidFill>
                <a:latin typeface="Arial"/>
              </a:rPr>
              <a:t> </a:t>
            </a:r>
            <a:r>
              <a:rPr lang="ru-RU" sz="1600" b="1" cap="all" spc="50" dirty="0">
                <a:solidFill>
                  <a:srgbClr val="F5671E"/>
                </a:solidFill>
                <a:latin typeface="Arial"/>
              </a:rPr>
              <a:t>000</a:t>
            </a:r>
          </a:p>
          <a:p>
            <a:pPr defTabSz="243826">
              <a:spcBef>
                <a:spcPct val="0"/>
              </a:spcBef>
            </a:pPr>
            <a:r>
              <a:rPr lang="ru-RU" sz="1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LADA Pragmatica" panose="020B0503040502020204" pitchFamily="34" charset="0"/>
              </a:rPr>
              <a:t>экспортированных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C4BE70C7-B78A-4309-AAED-92BED5D4FEA3}"/>
              </a:ext>
            </a:extLst>
          </p:cNvPr>
          <p:cNvSpPr/>
          <p:nvPr/>
        </p:nvSpPr>
        <p:spPr>
          <a:xfrm>
            <a:off x="-31404" y="1513789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83"/>
            <a:r>
              <a:rPr lang="ru-RU" sz="2800" b="1" dirty="0">
                <a:solidFill>
                  <a:srgbClr val="000000">
                    <a:lumMod val="65000"/>
                    <a:lumOff val="35000"/>
                  </a:srgbClr>
                </a:solidFill>
                <a:latin typeface="LADA Pragmatica" panose="020B0503040502020204" pitchFamily="34" charset="0"/>
              </a:rPr>
              <a:t>1977</a:t>
            </a:r>
            <a:endParaRPr lang="ru-RU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A89852D-56D5-4239-A94C-EB1CD0A952B1}"/>
              </a:ext>
            </a:extLst>
          </p:cNvPr>
          <p:cNvSpPr/>
          <p:nvPr/>
        </p:nvSpPr>
        <p:spPr>
          <a:xfrm>
            <a:off x="-26295" y="826801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83"/>
            <a:r>
              <a:rPr lang="ru-RU" sz="2800" b="1" dirty="0">
                <a:solidFill>
                  <a:srgbClr val="000000">
                    <a:lumMod val="65000"/>
                    <a:lumOff val="35000"/>
                  </a:srgbClr>
                </a:solidFill>
                <a:latin typeface="LADA Pragmatica" panose="020B0503040502020204" pitchFamily="34" charset="0"/>
              </a:rPr>
              <a:t>1970</a:t>
            </a:r>
            <a:endParaRPr lang="ru-RU" sz="28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40F9EE98-3932-4942-B88B-5D7F5FF4C4FA}"/>
              </a:ext>
            </a:extLst>
          </p:cNvPr>
          <p:cNvSpPr/>
          <p:nvPr/>
        </p:nvSpPr>
        <p:spPr>
          <a:xfrm>
            <a:off x="-4632" y="2214217"/>
            <a:ext cx="10262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83"/>
            <a:r>
              <a:rPr lang="ru-RU" sz="2800" b="1" dirty="0">
                <a:solidFill>
                  <a:srgbClr val="000000">
                    <a:lumMod val="65000"/>
                    <a:lumOff val="35000"/>
                  </a:srgbClr>
                </a:solidFill>
                <a:latin typeface="LADA Pragmatica" panose="020B0503040502020204" pitchFamily="34" charset="0"/>
              </a:rPr>
              <a:t>2015-</a:t>
            </a:r>
          </a:p>
          <a:p>
            <a:pPr defTabSz="685783"/>
            <a:r>
              <a:rPr lang="ru-RU" sz="2800" b="1" dirty="0">
                <a:solidFill>
                  <a:srgbClr val="000000">
                    <a:lumMod val="65000"/>
                    <a:lumOff val="35000"/>
                  </a:srgbClr>
                </a:solidFill>
                <a:latin typeface="LADA Pragmatica" panose="020B0503040502020204" pitchFamily="34" charset="0"/>
              </a:rPr>
              <a:t>2016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8E4BC3D6-F4FF-4931-8259-2E07579A7417}"/>
              </a:ext>
            </a:extLst>
          </p:cNvPr>
          <p:cNvSpPr/>
          <p:nvPr/>
        </p:nvSpPr>
        <p:spPr>
          <a:xfrm>
            <a:off x="24023" y="3021163"/>
            <a:ext cx="102624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783"/>
            <a:endParaRPr lang="en-US" sz="2800" b="1" dirty="0">
              <a:solidFill>
                <a:srgbClr val="000000">
                  <a:lumMod val="65000"/>
                  <a:lumOff val="35000"/>
                </a:srgbClr>
              </a:solidFill>
              <a:latin typeface="LADA Pragmatica" panose="020B0503040502020204" pitchFamily="34" charset="0"/>
            </a:endParaRPr>
          </a:p>
          <a:p>
            <a:pPr defTabSz="685783"/>
            <a:r>
              <a:rPr lang="ru-RU" sz="2800" b="1" dirty="0">
                <a:solidFill>
                  <a:srgbClr val="000000">
                    <a:lumMod val="65000"/>
                    <a:lumOff val="35000"/>
                  </a:srgbClr>
                </a:solidFill>
                <a:latin typeface="LADA Pragmatica" panose="020B0503040502020204" pitchFamily="34" charset="0"/>
              </a:rPr>
              <a:t>201</a:t>
            </a:r>
            <a:r>
              <a:rPr lang="en-US" sz="2800" b="1" dirty="0">
                <a:solidFill>
                  <a:srgbClr val="000000">
                    <a:lumMod val="65000"/>
                    <a:lumOff val="35000"/>
                  </a:srgbClr>
                </a:solidFill>
                <a:latin typeface="LADA Pragmatica" panose="020B0503040502020204" pitchFamily="34" charset="0"/>
              </a:rPr>
              <a:t>8</a:t>
            </a:r>
            <a:r>
              <a:rPr lang="ru-RU" sz="2800" b="1" dirty="0">
                <a:solidFill>
                  <a:srgbClr val="000000">
                    <a:lumMod val="65000"/>
                    <a:lumOff val="35000"/>
                  </a:srgbClr>
                </a:solidFill>
                <a:latin typeface="LADA Pragmatica" panose="020B0503040502020204" pitchFamily="34" charset="0"/>
              </a:rPr>
              <a:t>-</a:t>
            </a:r>
          </a:p>
          <a:p>
            <a:pPr defTabSz="685783"/>
            <a:r>
              <a:rPr lang="ru-RU" sz="2800" b="1" dirty="0">
                <a:solidFill>
                  <a:srgbClr val="000000">
                    <a:lumMod val="65000"/>
                    <a:lumOff val="35000"/>
                  </a:srgbClr>
                </a:solidFill>
                <a:latin typeface="LADA Pragmatica" panose="020B0503040502020204" pitchFamily="34" charset="0"/>
              </a:rPr>
              <a:t>20</a:t>
            </a:r>
            <a:r>
              <a:rPr lang="en-US" sz="2800" b="1" dirty="0">
                <a:solidFill>
                  <a:srgbClr val="000000">
                    <a:lumMod val="65000"/>
                    <a:lumOff val="35000"/>
                  </a:srgbClr>
                </a:solidFill>
                <a:latin typeface="LADA Pragmatica" panose="020B0503040502020204" pitchFamily="34" charset="0"/>
              </a:rPr>
              <a:t>2</a:t>
            </a:r>
            <a:r>
              <a:rPr lang="ru-RU" sz="2800" b="1" dirty="0">
                <a:solidFill>
                  <a:srgbClr val="000000">
                    <a:lumMod val="65000"/>
                    <a:lumOff val="35000"/>
                  </a:srgbClr>
                </a:solidFill>
                <a:latin typeface="LADA Pragmatica" panose="020B0503040502020204" pitchFamily="34" charset="0"/>
              </a:rPr>
              <a:t>4</a:t>
            </a: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5F78C9EB-2F01-4411-A7DA-1D0AF29D6C1B}"/>
              </a:ext>
            </a:extLst>
          </p:cNvPr>
          <p:cNvCxnSpPr/>
          <p:nvPr/>
        </p:nvCxnSpPr>
        <p:spPr>
          <a:xfrm flipV="1">
            <a:off x="7571678" y="3021162"/>
            <a:ext cx="519261" cy="21901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8088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E936F60-D039-474A-AE3B-7484F53BD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АВТОВАЗ – производство автомобилей полного цикла</a:t>
            </a:r>
            <a:br>
              <a:rPr lang="en-US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38F482F-F083-4269-BFE1-72602CDFEC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70" y="595423"/>
            <a:ext cx="8179697" cy="399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24580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4DB27B08-D524-41F4-94DB-B7691E7FC065}"/>
              </a:ext>
            </a:extLst>
          </p:cNvPr>
          <p:cNvSpPr/>
          <p:nvPr/>
        </p:nvSpPr>
        <p:spPr>
          <a:xfrm>
            <a:off x="189592" y="526597"/>
            <a:ext cx="8686394" cy="4155762"/>
          </a:xfrm>
          <a:prstGeom prst="roundRect">
            <a:avLst>
              <a:gd name="adj" fmla="val 1873"/>
            </a:avLst>
          </a:prstGeom>
          <a:gradFill flip="none" rotWithShape="1">
            <a:gsLst>
              <a:gs pos="52000">
                <a:schemeClr val="tx2"/>
              </a:gs>
              <a:gs pos="52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1BEA3F6-D1D3-4EA6-BE15-14354760B984}"/>
              </a:ext>
            </a:extLst>
          </p:cNvPr>
          <p:cNvSpPr txBox="1"/>
          <p:nvPr/>
        </p:nvSpPr>
        <p:spPr>
          <a:xfrm>
            <a:off x="189592" y="64931"/>
            <a:ext cx="903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all" spc="5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АВТОВАЗ ПРЕДЛАГАЕТ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A8D545C-AA30-4354-9CB9-B1E99458AE04}"/>
              </a:ext>
            </a:extLst>
          </p:cNvPr>
          <p:cNvSpPr txBox="1"/>
          <p:nvPr/>
        </p:nvSpPr>
        <p:spPr>
          <a:xfrm>
            <a:off x="304952" y="821953"/>
            <a:ext cx="8534096" cy="311130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58775" marR="0" lvl="0" indent="-3429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зарплату по основным рабочим профессиям до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83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00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руб.;</a:t>
            </a:r>
          </a:p>
          <a:p>
            <a:pPr marL="358775" marR="0" lvl="0" indent="-3429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000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руб./мес. – компенсация съёма жилья иногородним в течение первых двух лет;</a:t>
            </a:r>
          </a:p>
          <a:p>
            <a:pPr marL="358775" marR="0" lvl="0" indent="-3429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30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000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руб. – бонус-приветствие при трудоустройстве на рабочие профессии;</a:t>
            </a:r>
          </a:p>
          <a:p>
            <a:pPr marL="358775" marR="0" lvl="0" indent="-3429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10 000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руб. – первая зарплата уже через неделю работы;</a:t>
            </a:r>
          </a:p>
          <a:p>
            <a:pPr marL="358775" marR="0" lvl="0" indent="-3429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20 000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руб. – подъёмные «армейцам»;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58775" marR="0" lvl="0" indent="-3429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15 000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руб./мес. – дополнительно к заработной плате студентам колледжей и ВУЗов в период обучения при трудоустройстве на постоянную работу на рабочие профессии;</a:t>
            </a:r>
          </a:p>
          <a:p>
            <a:pPr marL="358775" marR="0" lvl="0" indent="-3429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расширенный соцпакет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следующий слайд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4C5863"/>
              </a:buClr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577110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041EE3A-6462-4A07-AAE3-E3DB2DB6D57A}"/>
              </a:ext>
            </a:extLst>
          </p:cNvPr>
          <p:cNvSpPr txBox="1"/>
          <p:nvPr/>
        </p:nvSpPr>
        <p:spPr>
          <a:xfrm>
            <a:off x="6689789" y="4179708"/>
            <a:ext cx="2256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>
                <a:solidFill>
                  <a:schemeClr val="accent2"/>
                </a:solidFill>
              </a:rPr>
              <a:t>ФИНАНСИРОВАНИЕ ОБЯЗАТЕЛЬСТВ</a:t>
            </a:r>
            <a:r>
              <a:rPr lang="en-US" sz="800" b="1" dirty="0">
                <a:solidFill>
                  <a:schemeClr val="accent2"/>
                </a:solidFill>
              </a:rPr>
              <a:t> </a:t>
            </a:r>
            <a:r>
              <a:rPr lang="ru-RU" sz="800" b="1" dirty="0">
                <a:solidFill>
                  <a:schemeClr val="accent2"/>
                </a:solidFill>
              </a:rPr>
              <a:t> КОЛЛЕКТИВНОГО</a:t>
            </a:r>
            <a:r>
              <a:rPr lang="en-US" sz="800" b="1" dirty="0">
                <a:solidFill>
                  <a:schemeClr val="accent2"/>
                </a:solidFill>
              </a:rPr>
              <a:t> </a:t>
            </a:r>
            <a:r>
              <a:rPr lang="ru-RU" sz="800" b="1" dirty="0">
                <a:solidFill>
                  <a:schemeClr val="accent2"/>
                </a:solidFill>
              </a:rPr>
              <a:t> ДОГОВОРА</a:t>
            </a:r>
            <a:r>
              <a:rPr lang="en-US" sz="800" b="1" dirty="0">
                <a:solidFill>
                  <a:schemeClr val="accent2"/>
                </a:solidFill>
              </a:rPr>
              <a:t> </a:t>
            </a:r>
            <a:endParaRPr lang="ru-RU" sz="800" b="1" dirty="0">
              <a:solidFill>
                <a:schemeClr val="accent2"/>
              </a:solidFill>
            </a:endParaRPr>
          </a:p>
          <a:p>
            <a:pPr algn="ctr"/>
            <a:r>
              <a:rPr lang="ru-RU" sz="800" b="1" dirty="0">
                <a:solidFill>
                  <a:schemeClr val="accent2"/>
                </a:solidFill>
              </a:rPr>
              <a:t> ЗА </a:t>
            </a:r>
            <a:r>
              <a:rPr lang="en-US" sz="800" b="1" dirty="0">
                <a:solidFill>
                  <a:schemeClr val="accent2"/>
                </a:solidFill>
              </a:rPr>
              <a:t> </a:t>
            </a:r>
            <a:r>
              <a:rPr lang="ru-RU" sz="800" b="1" dirty="0">
                <a:solidFill>
                  <a:schemeClr val="accent2"/>
                </a:solidFill>
              </a:rPr>
              <a:t>6 </a:t>
            </a:r>
            <a:r>
              <a:rPr lang="en-US" sz="800" b="1" dirty="0">
                <a:solidFill>
                  <a:schemeClr val="accent2"/>
                </a:solidFill>
              </a:rPr>
              <a:t> </a:t>
            </a:r>
            <a:r>
              <a:rPr lang="ru-RU" sz="800" b="1" dirty="0">
                <a:solidFill>
                  <a:schemeClr val="accent2"/>
                </a:solidFill>
              </a:rPr>
              <a:t>МЕСЯЦЕВ</a:t>
            </a:r>
            <a:r>
              <a:rPr lang="en-US" sz="800" b="1" dirty="0">
                <a:solidFill>
                  <a:schemeClr val="accent2"/>
                </a:solidFill>
              </a:rPr>
              <a:t> </a:t>
            </a:r>
            <a:r>
              <a:rPr lang="ru-RU" sz="800" b="1" dirty="0">
                <a:solidFill>
                  <a:schemeClr val="accent2"/>
                </a:solidFill>
              </a:rPr>
              <a:t> 2024 </a:t>
            </a:r>
            <a:r>
              <a:rPr lang="en-US" sz="800" b="1" dirty="0">
                <a:solidFill>
                  <a:schemeClr val="accent2"/>
                </a:solidFill>
              </a:rPr>
              <a:t> </a:t>
            </a:r>
            <a:r>
              <a:rPr lang="ru-RU" sz="800" b="1" dirty="0">
                <a:solidFill>
                  <a:schemeClr val="accent2"/>
                </a:solidFill>
              </a:rPr>
              <a:t>ГОДА</a:t>
            </a:r>
            <a:r>
              <a:rPr lang="en-US" sz="800" b="1" dirty="0">
                <a:solidFill>
                  <a:schemeClr val="accent2"/>
                </a:solidFill>
              </a:rPr>
              <a:t> </a:t>
            </a:r>
            <a:r>
              <a:rPr lang="ru-RU" sz="800" b="1" dirty="0">
                <a:solidFill>
                  <a:schemeClr val="accent2"/>
                </a:solidFill>
              </a:rPr>
              <a:t> ВЫПОЛНЕНО В ПОЛНОМ ОБЪЕМЕ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3D5A075-E4B2-4759-A736-354AFF8BC7EC}"/>
              </a:ext>
            </a:extLst>
          </p:cNvPr>
          <p:cNvSpPr/>
          <p:nvPr/>
        </p:nvSpPr>
        <p:spPr>
          <a:xfrm>
            <a:off x="240866" y="494261"/>
            <a:ext cx="5896698" cy="2759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ts val="1440"/>
              </a:lnSpc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-3330575" algn="l"/>
              </a:tabLst>
              <a:defRPr/>
            </a:pPr>
            <a:r>
              <a:rPr lang="ru-RU" sz="11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Компенсация стоимости питания – </a:t>
            </a:r>
            <a:r>
              <a:rPr lang="en-US" sz="1100" b="1" kern="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ru-RU" sz="1100" b="1" kern="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6 </a:t>
            </a:r>
            <a:r>
              <a:rPr lang="en-US" sz="1100" b="1" kern="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%</a:t>
            </a:r>
            <a:endParaRPr lang="ru-RU" sz="1100" kern="0" dirty="0">
              <a:latin typeface="Arial" pitchFamily="34" charset="0"/>
              <a:cs typeface="Arial" pitchFamily="34" charset="0"/>
            </a:endParaRPr>
          </a:p>
          <a:p>
            <a:pPr marL="171450" indent="-171450" algn="just">
              <a:lnSpc>
                <a:spcPts val="1440"/>
              </a:lnSpc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-3330575" algn="l"/>
              </a:tabLst>
              <a:defRPr/>
            </a:pPr>
            <a:r>
              <a:rPr lang="ru-RU" sz="1100" kern="0" dirty="0">
                <a:latin typeface="Arial" pitchFamily="34" charset="0"/>
                <a:cs typeface="Arial" pitchFamily="34" charset="0"/>
              </a:rPr>
              <a:t>Бесплатное питание в ночную смену (дотация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sz="1100" b="1" kern="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100 </a:t>
            </a:r>
            <a:r>
              <a:rPr lang="en-US" sz="1100" b="1" kern="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%</a:t>
            </a:r>
            <a:r>
              <a:rPr lang="ru-RU" sz="1100" kern="0" dirty="0">
                <a:latin typeface="Arial" pitchFamily="34" charset="0"/>
                <a:cs typeface="Arial" pitchFamily="34" charset="0"/>
              </a:rPr>
              <a:t>)</a:t>
            </a:r>
            <a:r>
              <a:rPr lang="ru-RU" sz="1100" b="1" kern="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100" kern="0" dirty="0">
              <a:latin typeface="Arial" pitchFamily="34" charset="0"/>
              <a:cs typeface="Arial" pitchFamily="34" charset="0"/>
            </a:endParaRPr>
          </a:p>
          <a:p>
            <a:pPr marL="171450" indent="-171450" algn="just">
              <a:lnSpc>
                <a:spcPts val="1440"/>
              </a:lnSpc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-3330575" algn="l"/>
              </a:tabLst>
              <a:defRPr/>
            </a:pPr>
            <a:r>
              <a:rPr lang="ru-RU" sz="1100" b="0" kern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Компенсация стоимости  санаторно-курортного </a:t>
            </a:r>
            <a:r>
              <a:rPr lang="ru-RU" sz="11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лечения и отдыха –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от </a:t>
            </a:r>
            <a:r>
              <a:rPr lang="ru-RU" sz="11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75 %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до</a:t>
            </a:r>
            <a:r>
              <a:rPr lang="ru-RU" sz="11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1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90</a:t>
            </a:r>
            <a:r>
              <a:rPr lang="ru-RU" sz="11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% </a:t>
            </a:r>
            <a:endParaRPr lang="ru-RU" sz="1100" kern="0" dirty="0">
              <a:latin typeface="Arial" pitchFamily="34" charset="0"/>
              <a:cs typeface="Arial" pitchFamily="34" charset="0"/>
            </a:endParaRPr>
          </a:p>
          <a:p>
            <a:pPr marL="171450" indent="-171450" algn="just">
              <a:lnSpc>
                <a:spcPts val="1440"/>
              </a:lnSpc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-3330575" algn="l"/>
              </a:tabLst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Поддержка материнства и детства – </a:t>
            </a:r>
            <a:r>
              <a:rPr lang="ru-RU" sz="1100" b="1" kern="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10-ти</a:t>
            </a:r>
            <a:r>
              <a:rPr lang="ru-RU" sz="1100" kern="0" dirty="0">
                <a:latin typeface="Arial" pitchFamily="34" charset="0"/>
                <a:cs typeface="Arial" pitchFamily="34" charset="0"/>
              </a:rPr>
              <a:t> недельный дополнительный дородовый отпуск, пособие с </a:t>
            </a:r>
            <a:r>
              <a:rPr lang="ru-RU" sz="1100" b="1" kern="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1,5 </a:t>
            </a:r>
            <a:r>
              <a:rPr lang="ru-RU" sz="1100" kern="0" dirty="0">
                <a:latin typeface="Arial" pitchFamily="34" charset="0"/>
                <a:cs typeface="Arial" pitchFamily="34" charset="0"/>
              </a:rPr>
              <a:t>до</a:t>
            </a:r>
            <a:r>
              <a:rPr lang="ru-RU" sz="1100" b="1" kern="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3-х </a:t>
            </a:r>
            <a:r>
              <a:rPr lang="ru-RU" sz="1100" kern="0" dirty="0">
                <a:latin typeface="Arial" pitchFamily="34" charset="0"/>
                <a:cs typeface="Arial" pitchFamily="34" charset="0"/>
              </a:rPr>
              <a:t>лет</a:t>
            </a:r>
          </a:p>
          <a:p>
            <a:pPr marL="171450" indent="-171450" algn="just">
              <a:lnSpc>
                <a:spcPts val="1440"/>
              </a:lnSpc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-3330575" algn="l"/>
              </a:tabLst>
              <a:defRPr/>
            </a:pPr>
            <a:r>
              <a:rPr lang="ru-RU" sz="11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Программа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ДМС – софинансирование, </a:t>
            </a:r>
            <a:r>
              <a:rPr lang="ru-RU" sz="11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рассрочка до </a:t>
            </a:r>
            <a:r>
              <a:rPr lang="ru-RU" sz="11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11</a:t>
            </a:r>
            <a:r>
              <a:rPr lang="ru-RU" sz="11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месяцев </a:t>
            </a:r>
            <a:endParaRPr lang="en-US" sz="11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 algn="just">
              <a:lnSpc>
                <a:spcPts val="1440"/>
              </a:lnSpc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-3330575" algn="l"/>
              </a:tabLst>
              <a:defRPr/>
            </a:pPr>
            <a:r>
              <a:rPr lang="ru-RU" sz="11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Мероприятия по охране труда</a:t>
            </a:r>
          </a:p>
          <a:p>
            <a:pPr marL="171450" indent="-171450" algn="just">
              <a:lnSpc>
                <a:spcPts val="1440"/>
              </a:lnSpc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-3330575" algn="l"/>
              </a:tabLst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Спортивно-оздоровительные мероприятия</a:t>
            </a:r>
            <a:endParaRPr lang="en-US" sz="11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 algn="just">
              <a:lnSpc>
                <a:spcPts val="1440"/>
              </a:lnSpc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-3330575" algn="l"/>
              </a:tabLst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П</a:t>
            </a:r>
            <a:r>
              <a:rPr lang="ru-RU" sz="11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родажа автомобилей </a:t>
            </a:r>
            <a:r>
              <a:rPr lang="en-US" sz="11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LADA</a:t>
            </a:r>
            <a:r>
              <a:rPr lang="ru-RU" sz="11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по л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ьготной цене </a:t>
            </a:r>
            <a:r>
              <a:rPr lang="ru-RU" sz="11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100" b="0" kern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скидка от </a:t>
            </a:r>
            <a:r>
              <a:rPr lang="ru-RU" sz="1100" b="1" kern="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ru-RU" sz="1100" b="1" kern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100" b="0" kern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 </a:t>
            </a:r>
            <a:r>
              <a:rPr lang="ru-RU" sz="1100" b="1" kern="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10 %</a:t>
            </a:r>
            <a:endParaRPr lang="ru-RU" sz="1100" kern="0" dirty="0">
              <a:latin typeface="Arial" pitchFamily="34" charset="0"/>
              <a:cs typeface="Arial" pitchFamily="34" charset="0"/>
            </a:endParaRPr>
          </a:p>
          <a:p>
            <a:pPr marL="171450" indent="-171450" algn="just">
              <a:lnSpc>
                <a:spcPts val="1440"/>
              </a:lnSpc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-3330575" algn="l"/>
              </a:tabLst>
              <a:defRPr/>
            </a:pPr>
            <a:r>
              <a:rPr lang="ru-RU" sz="1100" kern="0" dirty="0">
                <a:latin typeface="Arial" pitchFamily="34" charset="0"/>
                <a:cs typeface="Arial" pitchFamily="34" charset="0"/>
              </a:rPr>
              <a:t>Оплачиваемые дни – на бракосочетание, рождение ребенка</a:t>
            </a:r>
            <a:endParaRPr lang="ru-RU" sz="1100" dirty="0">
              <a:latin typeface="Arial" pitchFamily="34" charset="0"/>
              <a:cs typeface="Arial" pitchFamily="34" charset="0"/>
            </a:endParaRPr>
          </a:p>
          <a:p>
            <a:pPr marL="171450" indent="-171450" algn="just">
              <a:lnSpc>
                <a:spcPts val="1440"/>
              </a:lnSpc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-3330575" algn="l"/>
              </a:tabLst>
              <a:defRPr/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Поощрения работников, награды </a:t>
            </a:r>
            <a:r>
              <a:rPr lang="ru-RU" sz="1100" kern="0" dirty="0">
                <a:latin typeface="Arial" pitchFamily="34" charset="0"/>
                <a:cs typeface="Arial" pitchFamily="34" charset="0"/>
              </a:rPr>
              <a:t>и др.</a:t>
            </a:r>
            <a:endParaRPr lang="ru-RU" sz="1100" dirty="0"/>
          </a:p>
        </p:txBody>
      </p:sp>
      <p:sp>
        <p:nvSpPr>
          <p:cNvPr id="20" name="TextBox 19"/>
          <p:cNvSpPr txBox="1"/>
          <p:nvPr/>
        </p:nvSpPr>
        <p:spPr>
          <a:xfrm>
            <a:off x="988153" y="3308140"/>
            <a:ext cx="4686298" cy="492443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300" dirty="0"/>
              <a:t>Бюджет на 2024 год </a:t>
            </a:r>
            <a:r>
              <a:rPr lang="ru-RU" sz="1300" dirty="0">
                <a:cs typeface="Arial" pitchFamily="34" charset="0"/>
              </a:rPr>
              <a:t>–</a:t>
            </a:r>
            <a:r>
              <a:rPr lang="ru-RU" sz="1300" dirty="0"/>
              <a:t> </a:t>
            </a:r>
            <a:r>
              <a:rPr lang="ru-RU" sz="1300" b="1" dirty="0">
                <a:solidFill>
                  <a:schemeClr val="tx2"/>
                </a:solidFill>
              </a:rPr>
              <a:t>2,47 млрд </a:t>
            </a:r>
            <a:r>
              <a:rPr lang="ru-RU" sz="1300" dirty="0"/>
              <a:t>руб., </a:t>
            </a:r>
          </a:p>
          <a:p>
            <a:pPr algn="ctr"/>
            <a:r>
              <a:rPr lang="ru-RU" sz="1300" dirty="0"/>
              <a:t>что выше на </a:t>
            </a:r>
            <a:r>
              <a:rPr lang="ru-RU" sz="1300" b="1" dirty="0">
                <a:solidFill>
                  <a:schemeClr val="tx2"/>
                </a:solidFill>
                <a:cs typeface="Arial" panose="020B0604020202020204" pitchFamily="34" charset="0"/>
              </a:rPr>
              <a:t>22 % </a:t>
            </a:r>
            <a:r>
              <a:rPr lang="ru-RU" sz="1300" dirty="0">
                <a:cs typeface="Arial" panose="020B0604020202020204" pitchFamily="34" charset="0"/>
              </a:rPr>
              <a:t>чем затраты в 2023 году</a:t>
            </a:r>
            <a:endParaRPr lang="ru-RU" sz="13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70171" y="3848204"/>
            <a:ext cx="56537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i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Дополнительно выделены средства в размере </a:t>
            </a:r>
            <a:r>
              <a:rPr lang="ru-RU" sz="1200" b="1" i="1" kern="0" dirty="0">
                <a:solidFill>
                  <a:schemeClr val="accent2"/>
                </a:solidFill>
                <a:cs typeface="Times New Roman" panose="02020603050405020304" pitchFamily="18" charset="0"/>
              </a:rPr>
              <a:t>1,626</a:t>
            </a:r>
            <a:r>
              <a:rPr lang="ru-RU" sz="1200" i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ru-RU" sz="1200" b="1" i="1" kern="0" dirty="0">
                <a:solidFill>
                  <a:schemeClr val="accent2"/>
                </a:solidFill>
                <a:cs typeface="Times New Roman" panose="02020603050405020304" pitchFamily="18" charset="0"/>
              </a:rPr>
              <a:t>млрд</a:t>
            </a:r>
            <a:r>
              <a:rPr lang="ru-RU" sz="1200" i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 руб. на улучшение условий труда (включая </a:t>
            </a:r>
            <a:r>
              <a:rPr lang="ru-RU" sz="1200" i="1" kern="0" dirty="0">
                <a:solidFill>
                  <a:srgbClr val="000000"/>
                </a:solidFill>
              </a:rPr>
              <a:t>строительство </a:t>
            </a:r>
            <a:r>
              <a:rPr lang="ru-RU" sz="1200" b="1" i="1" kern="0" dirty="0">
                <a:solidFill>
                  <a:schemeClr val="tx2"/>
                </a:solidFill>
              </a:rPr>
              <a:t>100</a:t>
            </a:r>
            <a:r>
              <a:rPr lang="ru-RU" sz="1200" i="1" kern="0" dirty="0">
                <a:solidFill>
                  <a:srgbClr val="000000"/>
                </a:solidFill>
              </a:rPr>
              <a:t> комнат отдыха в подразделениях завода) </a:t>
            </a:r>
            <a:r>
              <a:rPr lang="ru-RU" sz="1200" i="1" kern="0" dirty="0">
                <a:solidFill>
                  <a:srgbClr val="000000"/>
                </a:solidFill>
                <a:cs typeface="Times New Roman" panose="02020603050405020304" pitchFamily="18" charset="0"/>
              </a:rPr>
              <a:t>и обновление социальной инфраструктуры (санаторий, база отдыха, спортивные объекты) 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789" y="370830"/>
            <a:ext cx="1772960" cy="2516156"/>
          </a:xfrm>
          <a:prstGeom prst="rect">
            <a:avLst/>
          </a:prstGeom>
        </p:spPr>
      </p:pic>
      <p:pic>
        <p:nvPicPr>
          <p:cNvPr id="4" name="Рисунок 3" descr="Флажок со сплошной заливкой">
            <a:extLst>
              <a:ext uri="{FF2B5EF4-FFF2-40B4-BE49-F238E27FC236}">
                <a16:creationId xmlns:a16="http://schemas.microsoft.com/office/drawing/2014/main" id="{F09F39D3-0166-478F-9F06-5754EC0E8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21015" y="4110419"/>
            <a:ext cx="530315" cy="72335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443CF00-1C5C-4D90-B7E4-237F5F11CC0D}"/>
              </a:ext>
            </a:extLst>
          </p:cNvPr>
          <p:cNvSpPr txBox="1"/>
          <p:nvPr/>
        </p:nvSpPr>
        <p:spPr>
          <a:xfrm>
            <a:off x="6090133" y="2935545"/>
            <a:ext cx="2813001" cy="1231106"/>
          </a:xfrm>
          <a:prstGeom prst="rect">
            <a:avLst/>
          </a:prstGeom>
          <a:noFill/>
          <a:ln w="12700">
            <a:solidFill>
              <a:srgbClr val="00B05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chemeClr val="accent2"/>
                </a:solidFill>
              </a:rPr>
              <a:t>Дополнительные социальные обязательства </a:t>
            </a:r>
            <a:r>
              <a:rPr lang="en-US" sz="900" b="1" dirty="0">
                <a:solidFill>
                  <a:schemeClr val="accent2"/>
                </a:solidFill>
              </a:rPr>
              <a:t> </a:t>
            </a:r>
            <a:r>
              <a:rPr lang="ru-RU" sz="900" b="1" dirty="0">
                <a:solidFill>
                  <a:schemeClr val="accent2"/>
                </a:solidFill>
              </a:rPr>
              <a:t>в 2025 году на сумму более 200 млн руб.: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800" dirty="0"/>
              <a:t>поддержка многодетных семей и стимулирование рождаемости (к </a:t>
            </a:r>
            <a:r>
              <a:rPr lang="ru-RU" sz="800" b="1" dirty="0">
                <a:solidFill>
                  <a:schemeClr val="tx2"/>
                </a:solidFill>
              </a:rPr>
              <a:t>01 сентября 2024 г. </a:t>
            </a:r>
            <a:r>
              <a:rPr lang="ru-RU" sz="800" dirty="0"/>
              <a:t>выплачено по </a:t>
            </a:r>
            <a:r>
              <a:rPr lang="ru-RU" sz="800" b="1" dirty="0">
                <a:solidFill>
                  <a:schemeClr val="tx2"/>
                </a:solidFill>
              </a:rPr>
              <a:t>5 000 </a:t>
            </a:r>
            <a:r>
              <a:rPr lang="ru-RU" sz="800" dirty="0"/>
              <a:t>руб. на каждого школьника многодетным семьям);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800" dirty="0"/>
              <a:t>поощрение здорового образа жизни;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800" dirty="0"/>
              <a:t>подготовка кадров и профориентация;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800" dirty="0"/>
              <a:t>поддержка  участников СВО и их семей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C89A6F-FFC3-4E5F-A49A-2145C881509B}"/>
              </a:ext>
            </a:extLst>
          </p:cNvPr>
          <p:cNvSpPr txBox="1"/>
          <p:nvPr/>
        </p:nvSpPr>
        <p:spPr>
          <a:xfrm>
            <a:off x="240866" y="65085"/>
            <a:ext cx="903642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600" cap="all" spc="50" dirty="0">
                <a:solidFill>
                  <a:srgbClr val="F5671E"/>
                </a:solidFill>
                <a:latin typeface="+mj-lt"/>
                <a:ea typeface="+mj-ea"/>
                <a:cs typeface="+mj-cs"/>
              </a:rPr>
              <a:t>СОЦИАЛЬНЫЕ ЛЬГОТЫ ПО ДЕЙСТВУЮЩЕМУ КОЛЛЕКТИВНОМУ ДОГОВОРУ</a:t>
            </a:r>
          </a:p>
        </p:txBody>
      </p:sp>
    </p:spTree>
    <p:extLst>
      <p:ext uri="{BB962C8B-B14F-4D97-AF65-F5344CB8AC3E}">
        <p14:creationId xmlns:p14="http://schemas.microsoft.com/office/powerpoint/2010/main" val="552297139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 descr="ВАЗ-2101 (13) 300х300">
            <a:extLst>
              <a:ext uri="{FF2B5EF4-FFF2-40B4-BE49-F238E27FC236}">
                <a16:creationId xmlns:a16="http://schemas.microsoft.com/office/drawing/2014/main" id="{A38C2A67-0CF1-4F84-9251-ADE33DE6B6E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30793" y="-410731"/>
            <a:ext cx="168311" cy="16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0493" tIns="25247" rIns="50493" bIns="252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5" name="Title 8">
            <a:extLst>
              <a:ext uri="{FF2B5EF4-FFF2-40B4-BE49-F238E27FC236}">
                <a16:creationId xmlns:a16="http://schemas.microsoft.com/office/drawing/2014/main" id="{3C677294-F8DA-4A32-B99A-EBB2420C891B}"/>
              </a:ext>
            </a:extLst>
          </p:cNvPr>
          <p:cNvSpPr txBox="1">
            <a:spLocks/>
          </p:cNvSpPr>
          <p:nvPr/>
        </p:nvSpPr>
        <p:spPr>
          <a:xfrm>
            <a:off x="473982" y="249799"/>
            <a:ext cx="8513622" cy="4893701"/>
          </a:xfrm>
          <a:prstGeom prst="rect">
            <a:avLst/>
          </a:prstGeom>
          <a:effectLst/>
        </p:spPr>
        <p:txBody>
          <a:bodyPr lIns="0" tIns="0" rIns="0" bIns="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7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778A7D3-0C49-444C-AAA6-C602CDC97061}"/>
              </a:ext>
            </a:extLst>
          </p:cNvPr>
          <p:cNvSpPr/>
          <p:nvPr/>
        </p:nvSpPr>
        <p:spPr>
          <a:xfrm>
            <a:off x="156396" y="4256080"/>
            <a:ext cx="68188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Режим работы: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 сменный: 1 смена с 07.00 до 15.00; 2 смена с 15.00 до 23.00; 3 смена с 23.00 до 07.00              </a:t>
            </a:r>
          </a:p>
        </p:txBody>
      </p:sp>
      <p:sp>
        <p:nvSpPr>
          <p:cNvPr id="21" name="Заголовок 2">
            <a:extLst>
              <a:ext uri="{FF2B5EF4-FFF2-40B4-BE49-F238E27FC236}">
                <a16:creationId xmlns:a16="http://schemas.microsoft.com/office/drawing/2014/main" id="{D9406881-40D5-4CE1-A87C-F1AED14BD96E}"/>
              </a:ext>
            </a:extLst>
          </p:cNvPr>
          <p:cNvSpPr txBox="1">
            <a:spLocks/>
          </p:cNvSpPr>
          <p:nvPr/>
        </p:nvSpPr>
        <p:spPr>
          <a:xfrm>
            <a:off x="1532" y="-449"/>
            <a:ext cx="9142468" cy="397321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 cap="all" spc="50" baseline="0">
                <a:solidFill>
                  <a:srgbClr val="F5671E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all" spc="5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Производство пластмассовых изделий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F0BB5FB-809B-4411-984A-C878011B571D}"/>
              </a:ext>
            </a:extLst>
          </p:cNvPr>
          <p:cNvSpPr/>
          <p:nvPr/>
        </p:nvSpPr>
        <p:spPr>
          <a:xfrm>
            <a:off x="2126940" y="3837508"/>
            <a:ext cx="268800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437547C0-1052-44D5-98F4-6ABE7B796EA1}"/>
              </a:ext>
            </a:extLst>
          </p:cNvPr>
          <p:cNvSpPr/>
          <p:nvPr/>
        </p:nvSpPr>
        <p:spPr>
          <a:xfrm>
            <a:off x="156396" y="1367245"/>
            <a:ext cx="5749104" cy="2299880"/>
          </a:xfrm>
          <a:prstGeom prst="roundRect">
            <a:avLst>
              <a:gd name="adj" fmla="val 5460"/>
            </a:avLst>
          </a:prstGeom>
          <a:solidFill>
            <a:schemeClr val="bg1">
              <a:alpha val="80000"/>
            </a:schemeClr>
          </a:solidFill>
          <a:ln w="1905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285750" indent="-285750" defTabSz="746630">
              <a:buFont typeface="Courier New" panose="02070309020205020404" pitchFamily="49" charset="0"/>
              <a:buChar char="o"/>
              <a:defRPr/>
            </a:pPr>
            <a:r>
              <a:rPr lang="ru-RU" sz="1600" b="1" dirty="0">
                <a:solidFill>
                  <a:srgbClr val="4C5863"/>
                </a:solidFill>
              </a:rPr>
              <a:t>Наладчик оборудования металлопокрытия </a:t>
            </a:r>
          </a:p>
          <a:p>
            <a:pPr defTabSz="746630">
              <a:defRPr/>
            </a:pPr>
            <a:r>
              <a:rPr lang="ru-RU" sz="1600" b="1" dirty="0">
                <a:solidFill>
                  <a:srgbClr val="4C5863"/>
                </a:solidFill>
              </a:rPr>
              <a:t>     и окраски                         </a:t>
            </a:r>
            <a:r>
              <a:rPr lang="ru-RU" sz="1600" dirty="0">
                <a:solidFill>
                  <a:srgbClr val="F5671E"/>
                </a:solidFill>
              </a:rPr>
              <a:t>от</a:t>
            </a:r>
            <a:r>
              <a:rPr lang="ru-RU" sz="1600" b="1" dirty="0">
                <a:solidFill>
                  <a:srgbClr val="4C5863"/>
                </a:solidFill>
              </a:rPr>
              <a:t> </a:t>
            </a:r>
            <a:r>
              <a:rPr lang="ru-RU" sz="2400" b="1" dirty="0">
                <a:solidFill>
                  <a:srgbClr val="F5671E"/>
                </a:solidFill>
              </a:rPr>
              <a:t>75 912</a:t>
            </a:r>
            <a:r>
              <a:rPr lang="ru-RU" sz="1600" b="1" dirty="0">
                <a:solidFill>
                  <a:srgbClr val="4C5863"/>
                </a:solidFill>
              </a:rPr>
              <a:t> </a:t>
            </a:r>
            <a:r>
              <a:rPr lang="ru-RU" sz="1600" dirty="0">
                <a:solidFill>
                  <a:srgbClr val="F5671E"/>
                </a:solidFill>
              </a:rPr>
              <a:t>до </a:t>
            </a:r>
            <a:r>
              <a:rPr lang="ru-RU" sz="2400" b="1" dirty="0">
                <a:solidFill>
                  <a:srgbClr val="F5671E"/>
                </a:solidFill>
              </a:rPr>
              <a:t>76 333 </a:t>
            </a:r>
            <a:r>
              <a:rPr lang="ru-RU" sz="1600" b="1" dirty="0">
                <a:solidFill>
                  <a:srgbClr val="F5671E"/>
                </a:solidFill>
              </a:rPr>
              <a:t>₽</a:t>
            </a:r>
          </a:p>
          <a:p>
            <a:pPr marL="285750" marR="0" lvl="0" indent="-28575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Маляр                              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59 653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63 586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</a:p>
          <a:p>
            <a:pPr marL="285750" indent="-285750" defTabSz="746630">
              <a:buFont typeface="Courier New" panose="02070309020205020404" pitchFamily="49" charset="0"/>
              <a:buChar char="o"/>
              <a:defRPr/>
            </a:pPr>
            <a:r>
              <a:rPr lang="ru-RU" sz="1600" b="1" dirty="0">
                <a:solidFill>
                  <a:srgbClr val="4C5863"/>
                </a:solidFill>
              </a:rPr>
              <a:t>Оператор </a:t>
            </a:r>
            <a:r>
              <a:rPr lang="ru-RU" sz="1600" b="1" dirty="0" err="1">
                <a:solidFill>
                  <a:srgbClr val="4C5863"/>
                </a:solidFill>
              </a:rPr>
              <a:t>инжекционно</a:t>
            </a:r>
            <a:r>
              <a:rPr lang="ru-RU" sz="1600" b="1" dirty="0">
                <a:solidFill>
                  <a:srgbClr val="4C5863"/>
                </a:solidFill>
              </a:rPr>
              <a:t>-литьевой машины (термопластавтомата)   </a:t>
            </a:r>
            <a:r>
              <a:rPr lang="ru-RU" sz="1600" dirty="0">
                <a:solidFill>
                  <a:srgbClr val="F5671E"/>
                </a:solidFill>
              </a:rPr>
              <a:t>от</a:t>
            </a:r>
            <a:r>
              <a:rPr lang="ru-RU" sz="1600" b="1" dirty="0">
                <a:solidFill>
                  <a:srgbClr val="4C5863"/>
                </a:solidFill>
              </a:rPr>
              <a:t> </a:t>
            </a:r>
            <a:r>
              <a:rPr lang="ru-RU" sz="2400" b="1" dirty="0">
                <a:solidFill>
                  <a:srgbClr val="F5671E"/>
                </a:solidFill>
              </a:rPr>
              <a:t>56 410</a:t>
            </a:r>
            <a:r>
              <a:rPr lang="ru-RU" sz="1600" b="1" dirty="0">
                <a:solidFill>
                  <a:srgbClr val="4C5863"/>
                </a:solidFill>
              </a:rPr>
              <a:t> </a:t>
            </a:r>
            <a:r>
              <a:rPr lang="ru-RU" sz="1600" dirty="0">
                <a:solidFill>
                  <a:srgbClr val="F5671E"/>
                </a:solidFill>
              </a:rPr>
              <a:t>до </a:t>
            </a:r>
            <a:r>
              <a:rPr lang="ru-RU" sz="2400" b="1" dirty="0">
                <a:solidFill>
                  <a:srgbClr val="F5671E"/>
                </a:solidFill>
              </a:rPr>
              <a:t>62 879 </a:t>
            </a:r>
            <a:r>
              <a:rPr lang="ru-RU" sz="1600" b="1" dirty="0">
                <a:solidFill>
                  <a:srgbClr val="F5671E"/>
                </a:solidFill>
              </a:rPr>
              <a:t>₽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99DC60B3-1443-4D42-BE19-E8DD6C774A3B}"/>
              </a:ext>
            </a:extLst>
          </p:cNvPr>
          <p:cNvSpPr/>
          <p:nvPr/>
        </p:nvSpPr>
        <p:spPr>
          <a:xfrm>
            <a:off x="138143" y="474995"/>
            <a:ext cx="8895789" cy="814127"/>
          </a:xfrm>
          <a:prstGeom prst="roundRect">
            <a:avLst>
              <a:gd name="adj" fmla="val 10302"/>
            </a:avLst>
          </a:prstGeom>
          <a:solidFill>
            <a:schemeClr val="tx2">
              <a:alpha val="8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 ППИ производится большая часть интерьерного и экстерьерного пластика для автомобилей Lada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экстерьер: передний и задний бампер; интерьер: панели приборов и обивки дверей.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Используется литьё под давлением, выдувка, термоформование, окраска пластмассы. </a:t>
            </a:r>
          </a:p>
        </p:txBody>
      </p:sp>
    </p:spTree>
    <p:extLst>
      <p:ext uri="{BB962C8B-B14F-4D97-AF65-F5344CB8AC3E}">
        <p14:creationId xmlns:p14="http://schemas.microsoft.com/office/powerpoint/2010/main" val="1605207049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 descr="ВАЗ-2101 (13) 300х300">
            <a:extLst>
              <a:ext uri="{FF2B5EF4-FFF2-40B4-BE49-F238E27FC236}">
                <a16:creationId xmlns:a16="http://schemas.microsoft.com/office/drawing/2014/main" id="{A38C2A67-0CF1-4F84-9251-ADE33DE6B6E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30793" y="-410731"/>
            <a:ext cx="168311" cy="16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0493" tIns="25247" rIns="50493" bIns="252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5" name="Title 8">
            <a:extLst>
              <a:ext uri="{FF2B5EF4-FFF2-40B4-BE49-F238E27FC236}">
                <a16:creationId xmlns:a16="http://schemas.microsoft.com/office/drawing/2014/main" id="{3C677294-F8DA-4A32-B99A-EBB2420C891B}"/>
              </a:ext>
            </a:extLst>
          </p:cNvPr>
          <p:cNvSpPr txBox="1">
            <a:spLocks/>
          </p:cNvSpPr>
          <p:nvPr/>
        </p:nvSpPr>
        <p:spPr>
          <a:xfrm>
            <a:off x="473982" y="249799"/>
            <a:ext cx="8513622" cy="4893701"/>
          </a:xfrm>
          <a:prstGeom prst="rect">
            <a:avLst/>
          </a:prstGeom>
          <a:effectLst/>
        </p:spPr>
        <p:txBody>
          <a:bodyPr lIns="0" tIns="0" rIns="0" bIns="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7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" y="-449"/>
            <a:ext cx="9144000" cy="397321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 cap="all" spc="50" baseline="0">
                <a:solidFill>
                  <a:srgbClr val="F5671E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all" spc="5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Металлургические</a:t>
            </a:r>
            <a:r>
              <a:rPr kumimoji="0" lang="ru-RU" sz="2400" b="0" i="0" u="none" strike="noStrike" kern="1200" cap="all" spc="5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производства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73982" y="4373477"/>
            <a:ext cx="68188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Режим работы: </a:t>
            </a:r>
            <a:endParaRPr kumimoji="0" lang="ru-RU" sz="1800" b="1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 сменный: 1 смена с 07.00 до 15.00; 2 смена с 15.00 до 23.00; 3 смена с 23.00 до 07.00              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EC3737E0-CA04-4C32-8C87-D022DB0A9B6B}"/>
              </a:ext>
            </a:extLst>
          </p:cNvPr>
          <p:cNvSpPr/>
          <p:nvPr/>
        </p:nvSpPr>
        <p:spPr>
          <a:xfrm>
            <a:off x="156396" y="1446303"/>
            <a:ext cx="4320000" cy="2751986"/>
          </a:xfrm>
          <a:prstGeom prst="roundRect">
            <a:avLst>
              <a:gd name="adj" fmla="val 5460"/>
            </a:avLst>
          </a:prstGeom>
          <a:solidFill>
            <a:schemeClr val="bg1">
              <a:alpha val="80000"/>
            </a:schemeClr>
          </a:solidFill>
          <a:ln w="1905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285750" marR="0" lvl="0" indent="-285750" algn="l" defTabSz="74663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Слесарь-ремонтник</a:t>
            </a:r>
          </a:p>
          <a:p>
            <a:pPr marR="0" lvl="0" algn="l" defTabSz="74663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843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71 174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</a:p>
          <a:p>
            <a:pPr marL="285750" lvl="0" indent="-285750" defTabSz="746630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ru-RU" sz="1600" b="1" dirty="0">
                <a:solidFill>
                  <a:srgbClr val="4C5863"/>
                </a:solidFill>
              </a:rPr>
              <a:t>Плавильщик металла и сплавов</a:t>
            </a:r>
          </a:p>
          <a:p>
            <a:pPr lvl="0" defTabSz="746630">
              <a:lnSpc>
                <a:spcPct val="90000"/>
              </a:lnSpc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80 389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729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</a:p>
          <a:p>
            <a:pPr marL="285750" marR="0" lvl="0" indent="-285750" algn="l" defTabSz="74663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Стерженщик машинной формовки</a:t>
            </a:r>
          </a:p>
          <a:p>
            <a:pPr marR="0" lvl="0" algn="l" defTabSz="74663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600" b="1" dirty="0">
                <a:solidFill>
                  <a:srgbClr val="4C5863"/>
                </a:solidFill>
                <a:latin typeface="Arial"/>
              </a:rPr>
              <a:t>                     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66 013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70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069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  <a:b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endParaRPr kumimoji="0" lang="ru-RU" sz="100" b="1" i="0" u="none" strike="noStrike" kern="1200" cap="none" spc="0" normalizeH="0" baseline="0" noProof="0" dirty="0">
              <a:ln>
                <a:noFill/>
              </a:ln>
              <a:solidFill>
                <a:srgbClr val="F5671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74663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ru-RU" sz="1600" b="1" dirty="0" err="1">
                <a:solidFill>
                  <a:srgbClr val="4C5863"/>
                </a:solidFill>
                <a:latin typeface="Arial"/>
              </a:rPr>
              <a:t>Машинистр</a:t>
            </a:r>
            <a:r>
              <a:rPr lang="ru-RU" sz="1600" b="1" dirty="0">
                <a:solidFill>
                  <a:srgbClr val="4C5863"/>
                </a:solidFill>
                <a:latin typeface="Arial"/>
              </a:rPr>
              <a:t> крана (крановщик)</a:t>
            </a:r>
          </a:p>
          <a:p>
            <a:pPr marR="0" lvl="0" algn="l" defTabSz="74663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62 301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66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300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</a:p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F5671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EB905876-8F39-4A68-82C6-6678546E4319}"/>
              </a:ext>
            </a:extLst>
          </p:cNvPr>
          <p:cNvSpPr/>
          <p:nvPr/>
        </p:nvSpPr>
        <p:spPr>
          <a:xfrm>
            <a:off x="134150" y="514524"/>
            <a:ext cx="8895789" cy="814127"/>
          </a:xfrm>
          <a:prstGeom prst="roundRect">
            <a:avLst>
              <a:gd name="adj" fmla="val 10302"/>
            </a:avLst>
          </a:prstGeom>
          <a:solidFill>
            <a:schemeClr val="tx2">
              <a:alpha val="8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 состав Металлургических производств входят корпуса: кузнечный; чугунного и алюминиевого литья.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Производят литьевые и штампованные заготовки из чугуна и алюминия для изготовления деталей и запчастей автомобилей LADA.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95FD7409-0C9F-4591-9397-57A109177AA2}"/>
              </a:ext>
            </a:extLst>
          </p:cNvPr>
          <p:cNvSpPr/>
          <p:nvPr/>
        </p:nvSpPr>
        <p:spPr>
          <a:xfrm>
            <a:off x="4667604" y="1446303"/>
            <a:ext cx="4320000" cy="2880000"/>
          </a:xfrm>
          <a:prstGeom prst="roundRect">
            <a:avLst>
              <a:gd name="adj" fmla="val 5460"/>
            </a:avLst>
          </a:prstGeom>
          <a:solidFill>
            <a:schemeClr val="bg1">
              <a:alpha val="80000"/>
            </a:schemeClr>
          </a:solidFill>
          <a:ln w="1905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285750" marR="0" lvl="0" indent="-285750" algn="l" defTabSz="74663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Электромонтер по ремонту и обслуживанию оборудования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C58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r" defTabSz="74663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66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572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70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903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F5671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74663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Литейщик на машинах для литья под давлением</a:t>
            </a:r>
          </a:p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66 266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70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323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</a:p>
          <a:p>
            <a:pPr marL="285750" marR="0" lvl="0" indent="-285750" algn="l" defTabSz="74663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Кузнец-штамповщик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C58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r" defTabSz="74663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73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288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77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649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F5671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F5671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9654347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 descr="ВАЗ-2101 (13) 300х300">
            <a:extLst>
              <a:ext uri="{FF2B5EF4-FFF2-40B4-BE49-F238E27FC236}">
                <a16:creationId xmlns:a16="http://schemas.microsoft.com/office/drawing/2014/main" id="{A38C2A67-0CF1-4F84-9251-ADE33DE6B6E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30793" y="-410731"/>
            <a:ext cx="168311" cy="16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0493" tIns="25247" rIns="50493" bIns="252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5" name="Title 8">
            <a:extLst>
              <a:ext uri="{FF2B5EF4-FFF2-40B4-BE49-F238E27FC236}">
                <a16:creationId xmlns:a16="http://schemas.microsoft.com/office/drawing/2014/main" id="{3C677294-F8DA-4A32-B99A-EBB2420C891B}"/>
              </a:ext>
            </a:extLst>
          </p:cNvPr>
          <p:cNvSpPr txBox="1">
            <a:spLocks/>
          </p:cNvSpPr>
          <p:nvPr/>
        </p:nvSpPr>
        <p:spPr>
          <a:xfrm>
            <a:off x="473982" y="249799"/>
            <a:ext cx="8513622" cy="4893701"/>
          </a:xfrm>
          <a:prstGeom prst="rect">
            <a:avLst/>
          </a:prstGeom>
          <a:effectLst/>
        </p:spPr>
        <p:txBody>
          <a:bodyPr lIns="0" tIns="0" rIns="0" bIns="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700" b="1" i="0" u="none" strike="noStrike" kern="1200" cap="all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0" y="3454"/>
            <a:ext cx="9144000" cy="397321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 cap="all" spc="50" baseline="0">
                <a:solidFill>
                  <a:srgbClr val="F5671E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all" spc="5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МЕХАНОСБОРОЧНЫЕ</a:t>
            </a:r>
            <a:r>
              <a:rPr kumimoji="0" lang="ru-RU" sz="2400" b="0" i="0" u="none" strike="noStrike" kern="1200" cap="all" spc="5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ПРОИЗВОДСТВА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73982" y="4373477"/>
            <a:ext cx="68188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Режим работы: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 сменный: 1 смена с 07.00 до 15.45; 2 смена с 15.45 до 00.15;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3A7931F8-505A-4F8D-A8AF-D9729C707924}"/>
              </a:ext>
            </a:extLst>
          </p:cNvPr>
          <p:cNvSpPr/>
          <p:nvPr/>
        </p:nvSpPr>
        <p:spPr>
          <a:xfrm>
            <a:off x="138142" y="1429384"/>
            <a:ext cx="4433858" cy="2816611"/>
          </a:xfrm>
          <a:prstGeom prst="roundRect">
            <a:avLst>
              <a:gd name="adj" fmla="val 5460"/>
            </a:avLst>
          </a:prstGeom>
          <a:solidFill>
            <a:schemeClr val="bg1">
              <a:alpha val="80000"/>
            </a:schemeClr>
          </a:solidFill>
          <a:ln w="1905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285750" lvl="0" indent="-285750" defTabSz="746630">
              <a:buFont typeface="Courier New" panose="02070309020205020404" pitchFamily="49" charset="0"/>
              <a:buChar char="o"/>
              <a:defRPr/>
            </a:pPr>
            <a:r>
              <a:rPr lang="ru-RU" sz="1600" b="1" dirty="0">
                <a:solidFill>
                  <a:srgbClr val="4C5863"/>
                </a:solidFill>
              </a:rPr>
              <a:t>Электросварщик ручной сварки </a:t>
            </a:r>
          </a:p>
          <a:p>
            <a:pPr lvl="0" defTabSz="746630">
              <a:defRPr/>
            </a:pPr>
            <a:r>
              <a:rPr lang="ru-RU" sz="1600" dirty="0">
                <a:solidFill>
                  <a:srgbClr val="F5671E"/>
                </a:solidFill>
              </a:rPr>
              <a:t>                         от</a:t>
            </a:r>
            <a:r>
              <a:rPr lang="ru-RU" sz="900" dirty="0">
                <a:solidFill>
                  <a:srgbClr val="F5671E"/>
                </a:solidFill>
              </a:rPr>
              <a:t> </a:t>
            </a:r>
            <a:r>
              <a:rPr lang="ru-RU" sz="2400" b="1" dirty="0">
                <a:solidFill>
                  <a:srgbClr val="F5671E"/>
                </a:solidFill>
              </a:rPr>
              <a:t>63 698 </a:t>
            </a:r>
            <a:r>
              <a:rPr lang="ru-RU" sz="1600" dirty="0">
                <a:solidFill>
                  <a:srgbClr val="F5671E"/>
                </a:solidFill>
              </a:rPr>
              <a:t>до </a:t>
            </a:r>
            <a:r>
              <a:rPr lang="ru-RU" sz="2400" b="1" dirty="0">
                <a:solidFill>
                  <a:srgbClr val="F5671E"/>
                </a:solidFill>
              </a:rPr>
              <a:t>74 929 </a:t>
            </a:r>
            <a:r>
              <a:rPr lang="ru-RU" sz="1600" b="1" dirty="0">
                <a:solidFill>
                  <a:srgbClr val="F5671E"/>
                </a:solidFill>
              </a:rPr>
              <a:t>₽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4C58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lvl="0" indent="-285750" defTabSz="746630">
              <a:buFont typeface="Courier New" panose="02070309020205020404" pitchFamily="49" charset="0"/>
              <a:buChar char="o"/>
              <a:defRPr/>
            </a:pPr>
            <a:r>
              <a:rPr lang="ru-RU" sz="1600" b="1" dirty="0">
                <a:solidFill>
                  <a:srgbClr val="4C5863"/>
                </a:solidFill>
              </a:rPr>
              <a:t>Оператор металлообрабатывающего оборудования в автомобилестроении                          </a:t>
            </a:r>
          </a:p>
          <a:p>
            <a:pPr lvl="0" defTabSz="746630"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59 727 </a:t>
            </a:r>
            <a:r>
              <a:rPr lang="ru-RU" sz="1600" dirty="0">
                <a:solidFill>
                  <a:srgbClr val="F5671E"/>
                </a:solidFill>
              </a:rPr>
              <a:t>до </a:t>
            </a:r>
            <a:r>
              <a:rPr lang="ru-RU" sz="2400" b="1" dirty="0">
                <a:solidFill>
                  <a:srgbClr val="F5671E"/>
                </a:solidFill>
              </a:rPr>
              <a:t>64 551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</a:p>
          <a:p>
            <a:pPr marL="285750" marR="0" lvl="0" indent="-28575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Электромонтер по ремонту и обслуживанию элетрооборудования</a:t>
            </a:r>
          </a:p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54 170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F5671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79BCF718-F2C1-4BBE-B595-657F0F894CC0}"/>
              </a:ext>
            </a:extLst>
          </p:cNvPr>
          <p:cNvSpPr/>
          <p:nvPr/>
        </p:nvSpPr>
        <p:spPr>
          <a:xfrm>
            <a:off x="138143" y="508017"/>
            <a:ext cx="8895789" cy="613010"/>
          </a:xfrm>
          <a:prstGeom prst="roundRect">
            <a:avLst>
              <a:gd name="adj" fmla="val 10302"/>
            </a:avLst>
          </a:prstGeom>
          <a:solidFill>
            <a:schemeClr val="tx2">
              <a:alpha val="8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 состав Механосборочных производств входят: Производство двигателей, Производство коробок передач, Производство шасси.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8D3DF196-575B-4F56-93C7-1297234E676C}"/>
              </a:ext>
            </a:extLst>
          </p:cNvPr>
          <p:cNvSpPr/>
          <p:nvPr/>
        </p:nvSpPr>
        <p:spPr>
          <a:xfrm>
            <a:off x="4730792" y="1429383"/>
            <a:ext cx="4161207" cy="2816613"/>
          </a:xfrm>
          <a:prstGeom prst="roundRect">
            <a:avLst>
              <a:gd name="adj" fmla="val 5460"/>
            </a:avLst>
          </a:prstGeom>
          <a:solidFill>
            <a:schemeClr val="bg1">
              <a:alpha val="80000"/>
            </a:schemeClr>
          </a:solidFill>
          <a:ln w="1905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285750" marR="0" lvl="0" indent="-28575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4C58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Наладчик сварочного и газоплазморезательного оборудования</a:t>
            </a:r>
          </a:p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52 451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61 336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</a:p>
          <a:p>
            <a:pPr marL="285750" marR="0" lvl="0" indent="-28575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Слесарь механосборочных работ</a:t>
            </a:r>
          </a:p>
          <a:p>
            <a:pPr lvl="0" algn="r"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58 120 </a:t>
            </a:r>
            <a:r>
              <a:rPr lang="ru-RU" sz="1600" dirty="0">
                <a:solidFill>
                  <a:srgbClr val="F5671E"/>
                </a:solidFill>
              </a:rPr>
              <a:t>до </a:t>
            </a:r>
            <a:r>
              <a:rPr lang="ru-RU" sz="2400" b="1" dirty="0">
                <a:solidFill>
                  <a:srgbClr val="F5671E"/>
                </a:solidFill>
              </a:rPr>
              <a:t>64 551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F5671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8847723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 descr="ВАЗ-2101 (13) 300х300">
            <a:extLst>
              <a:ext uri="{FF2B5EF4-FFF2-40B4-BE49-F238E27FC236}">
                <a16:creationId xmlns:a16="http://schemas.microsoft.com/office/drawing/2014/main" id="{A38C2A67-0CF1-4F84-9251-ADE33DE6B6E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30793" y="-410731"/>
            <a:ext cx="168311" cy="16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0493" tIns="25247" rIns="50493" bIns="2524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64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Заголовок 2"/>
          <p:cNvSpPr txBox="1">
            <a:spLocks/>
          </p:cNvSpPr>
          <p:nvPr/>
        </p:nvSpPr>
        <p:spPr>
          <a:xfrm>
            <a:off x="0" y="60"/>
            <a:ext cx="9144000" cy="397321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 cap="all" spc="50" baseline="0">
                <a:solidFill>
                  <a:srgbClr val="F5671E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all" spc="5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Автосборочный</a:t>
            </a:r>
            <a:r>
              <a:rPr kumimoji="0" lang="ru-RU" sz="2400" b="0" i="0" u="none" strike="noStrike" kern="1200" cap="all" spc="5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комплекс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33709" y="4364516"/>
            <a:ext cx="6840000" cy="646331"/>
          </a:xfrm>
          <a:prstGeom prst="rect">
            <a:avLst/>
          </a:prstGeom>
          <a:solidFill>
            <a:schemeClr val="tx2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Режим работы: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 сменный: 1 смена с 07.00 до 15.45; 2 смена с 15.45 до 00.15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 сменный: 1 смена с 07.00 до 15.00; 2 смена с 15.00 до 23.00; 3 смена с 23.00 до 07.00             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A374BB26-A869-40D0-B174-953CB9501FF5}"/>
              </a:ext>
            </a:extLst>
          </p:cNvPr>
          <p:cNvSpPr/>
          <p:nvPr/>
        </p:nvSpPr>
        <p:spPr>
          <a:xfrm>
            <a:off x="138143" y="1041788"/>
            <a:ext cx="7377779" cy="3042731"/>
          </a:xfrm>
          <a:prstGeom prst="roundRect">
            <a:avLst>
              <a:gd name="adj" fmla="val 5460"/>
            </a:avLst>
          </a:prstGeom>
          <a:solidFill>
            <a:schemeClr val="bg1">
              <a:alpha val="80000"/>
            </a:schemeClr>
          </a:solidFill>
          <a:ln w="1905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285750" marR="0" lvl="0" indent="-28575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Слесарь механосборочных работ</a:t>
            </a:r>
          </a:p>
          <a:p>
            <a:pPr marL="0" marR="0" lvl="0" indent="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00" b="1" i="0" u="none" strike="noStrike" kern="1200" cap="none" spc="0" normalizeH="0" baseline="0" noProof="0" dirty="0">
              <a:ln>
                <a:noFill/>
              </a:ln>
              <a:solidFill>
                <a:srgbClr val="4C58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00" b="1" i="0" u="none" strike="noStrike" kern="1200" cap="none" spc="0" normalizeH="0" baseline="0" noProof="0" dirty="0">
              <a:ln>
                <a:noFill/>
              </a:ln>
              <a:solidFill>
                <a:srgbClr val="F5671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Сварщик на машинах контактной </a:t>
            </a:r>
          </a:p>
          <a:p>
            <a:pPr marL="0" marR="0" lvl="0" indent="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(прессовой) сварки</a:t>
            </a:r>
          </a:p>
          <a:p>
            <a:pPr marL="0" marR="0" lvl="0" indent="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00" b="1" i="0" u="none" strike="noStrike" kern="1200" cap="none" spc="0" normalizeH="0" baseline="0" noProof="0" dirty="0">
              <a:ln>
                <a:noFill/>
              </a:ln>
              <a:solidFill>
                <a:srgbClr val="4C58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C58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Маляр</a:t>
            </a:r>
          </a:p>
          <a:p>
            <a:pPr marL="285750" marR="0" lvl="0" indent="-28575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4C58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lvl="0" indent="-285750" defTabSz="746630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ru-RU" sz="1600" b="1" dirty="0">
                <a:solidFill>
                  <a:srgbClr val="4C5863"/>
                </a:solidFill>
              </a:rPr>
              <a:t>Слесарь-ремонтник</a:t>
            </a:r>
          </a:p>
          <a:p>
            <a:pPr lvl="0" defTabSz="746630">
              <a:lnSpc>
                <a:spcPct val="90000"/>
              </a:lnSpc>
              <a:defRPr/>
            </a:pPr>
            <a:r>
              <a:rPr lang="ru-RU" sz="1600" b="1" dirty="0">
                <a:solidFill>
                  <a:srgbClr val="4C5863"/>
                </a:solidFill>
              </a:rPr>
              <a:t>                      </a:t>
            </a:r>
            <a:r>
              <a:rPr lang="ru-RU" sz="1600" dirty="0">
                <a:solidFill>
                  <a:srgbClr val="F5671E"/>
                </a:solidFill>
              </a:rPr>
              <a:t>от</a:t>
            </a:r>
            <a:r>
              <a:rPr lang="ru-RU" sz="1100" dirty="0">
                <a:solidFill>
                  <a:srgbClr val="F5671E"/>
                </a:solidFill>
              </a:rPr>
              <a:t> </a:t>
            </a:r>
            <a:r>
              <a:rPr lang="ru-RU" sz="2400" b="1" dirty="0">
                <a:solidFill>
                  <a:srgbClr val="F5671E"/>
                </a:solidFill>
              </a:rPr>
              <a:t>52</a:t>
            </a:r>
            <a:r>
              <a:rPr lang="en-US" sz="2400" b="1" dirty="0">
                <a:solidFill>
                  <a:srgbClr val="F5671E"/>
                </a:solidFill>
              </a:rPr>
              <a:t> </a:t>
            </a:r>
            <a:r>
              <a:rPr lang="ru-RU" sz="2400" b="1" dirty="0">
                <a:solidFill>
                  <a:srgbClr val="F5671E"/>
                </a:solidFill>
              </a:rPr>
              <a:t>629</a:t>
            </a:r>
            <a:r>
              <a:rPr lang="en-US" sz="2400" b="1" dirty="0">
                <a:solidFill>
                  <a:srgbClr val="F5671E"/>
                </a:solidFill>
              </a:rPr>
              <a:t> </a:t>
            </a:r>
            <a:r>
              <a:rPr lang="ru-RU" sz="1600" dirty="0">
                <a:solidFill>
                  <a:srgbClr val="F5671E"/>
                </a:solidFill>
              </a:rPr>
              <a:t>до </a:t>
            </a:r>
            <a:r>
              <a:rPr lang="ru-RU" sz="2400" b="1" dirty="0">
                <a:solidFill>
                  <a:srgbClr val="F5671E"/>
                </a:solidFill>
              </a:rPr>
              <a:t>60 137</a:t>
            </a:r>
            <a:r>
              <a:rPr lang="en-US" sz="2400" b="1" dirty="0">
                <a:solidFill>
                  <a:srgbClr val="F5671E"/>
                </a:solidFill>
              </a:rPr>
              <a:t> </a:t>
            </a:r>
            <a:r>
              <a:rPr lang="ru-RU" sz="1600" b="1" dirty="0">
                <a:solidFill>
                  <a:srgbClr val="F5671E"/>
                </a:solidFill>
              </a:rPr>
              <a:t>₽</a:t>
            </a:r>
            <a:endParaRPr lang="ru-RU" sz="1600" b="1" dirty="0">
              <a:solidFill>
                <a:srgbClr val="4C5863"/>
              </a:solidFill>
            </a:endParaRPr>
          </a:p>
          <a:p>
            <a:pPr marL="285750" lvl="0" indent="-285750" defTabSz="746630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ru-RU" sz="1600" b="1" dirty="0">
                <a:solidFill>
                  <a:srgbClr val="4C5863"/>
                </a:solidFill>
              </a:rPr>
              <a:t>Электромеханик</a:t>
            </a:r>
          </a:p>
          <a:p>
            <a:pPr lvl="0" defTabSz="746630">
              <a:lnSpc>
                <a:spcPct val="90000"/>
              </a:lnSpc>
              <a:defRPr/>
            </a:pPr>
            <a:r>
              <a:rPr lang="ru-RU" sz="1600" b="1" dirty="0">
                <a:solidFill>
                  <a:srgbClr val="4C5863"/>
                </a:solidFill>
              </a:rPr>
              <a:t>                      </a:t>
            </a:r>
            <a:r>
              <a:rPr lang="ru-RU" sz="1600" dirty="0">
                <a:solidFill>
                  <a:srgbClr val="F5671E"/>
                </a:solidFill>
              </a:rPr>
              <a:t>от</a:t>
            </a:r>
            <a:r>
              <a:rPr lang="ru-RU" sz="1100" dirty="0">
                <a:solidFill>
                  <a:srgbClr val="F5671E"/>
                </a:solidFill>
              </a:rPr>
              <a:t> </a:t>
            </a:r>
            <a:r>
              <a:rPr lang="ru-RU" sz="2400" b="1" dirty="0">
                <a:solidFill>
                  <a:srgbClr val="F5671E"/>
                </a:solidFill>
              </a:rPr>
              <a:t>67</a:t>
            </a:r>
            <a:r>
              <a:rPr lang="en-US" sz="2400" b="1" dirty="0">
                <a:solidFill>
                  <a:srgbClr val="F5671E"/>
                </a:solidFill>
              </a:rPr>
              <a:t> </a:t>
            </a:r>
            <a:r>
              <a:rPr lang="ru-RU" sz="2400" b="1" dirty="0">
                <a:solidFill>
                  <a:srgbClr val="F5671E"/>
                </a:solidFill>
              </a:rPr>
              <a:t>590</a:t>
            </a:r>
            <a:r>
              <a:rPr lang="en-US" sz="2400" b="1" dirty="0">
                <a:solidFill>
                  <a:srgbClr val="F5671E"/>
                </a:solidFill>
              </a:rPr>
              <a:t> </a:t>
            </a:r>
            <a:r>
              <a:rPr lang="ru-RU" sz="1600" dirty="0">
                <a:solidFill>
                  <a:srgbClr val="F5671E"/>
                </a:solidFill>
              </a:rPr>
              <a:t>до </a:t>
            </a:r>
            <a:r>
              <a:rPr lang="ru-RU" sz="2400" b="1" dirty="0">
                <a:solidFill>
                  <a:srgbClr val="F5671E"/>
                </a:solidFill>
              </a:rPr>
              <a:t>71 655</a:t>
            </a:r>
            <a:r>
              <a:rPr lang="en-US" sz="2400" b="1" dirty="0">
                <a:solidFill>
                  <a:srgbClr val="F5671E"/>
                </a:solidFill>
              </a:rPr>
              <a:t> </a:t>
            </a:r>
            <a:r>
              <a:rPr lang="ru-RU" sz="1600" b="1" dirty="0">
                <a:solidFill>
                  <a:srgbClr val="F5671E"/>
                </a:solidFill>
              </a:rPr>
              <a:t>₽</a:t>
            </a:r>
          </a:p>
          <a:p>
            <a:pPr lvl="0" defTabSz="746630">
              <a:lnSpc>
                <a:spcPct val="90000"/>
              </a:lnSpc>
              <a:defRPr/>
            </a:pPr>
            <a:endParaRPr lang="ru-RU" sz="1600" b="1" dirty="0">
              <a:solidFill>
                <a:srgbClr val="F5671E"/>
              </a:solidFill>
            </a:endParaRPr>
          </a:p>
          <a:p>
            <a:pPr marL="0" marR="0" lvl="0" indent="0" algn="l" defTabSz="746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00" b="1" i="0" u="none" strike="noStrike" kern="1200" cap="none" spc="0" normalizeH="0" baseline="0" noProof="0" dirty="0">
              <a:ln>
                <a:noFill/>
              </a:ln>
              <a:solidFill>
                <a:srgbClr val="4C58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D18CBF2C-2590-4482-AF4B-40128C54EC66}"/>
              </a:ext>
            </a:extLst>
          </p:cNvPr>
          <p:cNvSpPr/>
          <p:nvPr/>
        </p:nvSpPr>
        <p:spPr>
          <a:xfrm>
            <a:off x="138143" y="500915"/>
            <a:ext cx="8895789" cy="437339"/>
          </a:xfrm>
          <a:prstGeom prst="roundRect">
            <a:avLst>
              <a:gd name="adj" fmla="val 10302"/>
            </a:avLst>
          </a:prstGeom>
          <a:solidFill>
            <a:schemeClr val="tx2">
              <a:alpha val="8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Полные циклы сварки и окраски кузова автомобиля, финальная сборка автомобиля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CCD2F3-3791-4D65-9FE3-DD5C565951B2}"/>
              </a:ext>
            </a:extLst>
          </p:cNvPr>
          <p:cNvSpPr txBox="1"/>
          <p:nvPr/>
        </p:nvSpPr>
        <p:spPr>
          <a:xfrm>
            <a:off x="4624062" y="1545293"/>
            <a:ext cx="2988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от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70 256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73 471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5671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₽</a:t>
            </a: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Правая фигурная скобка 1">
            <a:extLst>
              <a:ext uri="{FF2B5EF4-FFF2-40B4-BE49-F238E27FC236}">
                <a16:creationId xmlns:a16="http://schemas.microsoft.com/office/drawing/2014/main" id="{E07D922C-FE6D-45B5-BD98-CA42F9431C50}"/>
              </a:ext>
            </a:extLst>
          </p:cNvPr>
          <p:cNvSpPr/>
          <p:nvPr/>
        </p:nvSpPr>
        <p:spPr>
          <a:xfrm>
            <a:off x="4019030" y="1008826"/>
            <a:ext cx="317241" cy="1534601"/>
          </a:xfrm>
          <a:prstGeom prst="rightBrace">
            <a:avLst>
              <a:gd name="adj1" fmla="val 0"/>
              <a:gd name="adj2" fmla="val 50000"/>
            </a:avLst>
          </a:prstGeom>
          <a:ln w="22225">
            <a:solidFill>
              <a:srgbClr val="F567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8344372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Тема LADA content">
  <a:themeElements>
    <a:clrScheme name="Custom 7">
      <a:dk1>
        <a:srgbClr val="000000"/>
      </a:dk1>
      <a:lt1>
        <a:srgbClr val="FFFFFF"/>
      </a:lt1>
      <a:dk2>
        <a:srgbClr val="4C5863"/>
      </a:dk2>
      <a:lt2>
        <a:srgbClr val="E7E8EA"/>
      </a:lt2>
      <a:accent1>
        <a:srgbClr val="4C5863"/>
      </a:accent1>
      <a:accent2>
        <a:srgbClr val="F5671E"/>
      </a:accent2>
      <a:accent3>
        <a:srgbClr val="C6D0D7"/>
      </a:accent3>
      <a:accent4>
        <a:srgbClr val="A4ACB6"/>
      </a:accent4>
      <a:accent5>
        <a:srgbClr val="828E98"/>
      </a:accent5>
      <a:accent6>
        <a:srgbClr val="63717C"/>
      </a:accent6>
      <a:hlink>
        <a:srgbClr val="1F2350"/>
      </a:hlink>
      <a:folHlink>
        <a:srgbClr val="194DB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LADA content">
  <a:themeElements>
    <a:clrScheme name="Custom 7">
      <a:dk1>
        <a:srgbClr val="000000"/>
      </a:dk1>
      <a:lt1>
        <a:srgbClr val="FFFFFF"/>
      </a:lt1>
      <a:dk2>
        <a:srgbClr val="4C5863"/>
      </a:dk2>
      <a:lt2>
        <a:srgbClr val="E7E8EA"/>
      </a:lt2>
      <a:accent1>
        <a:srgbClr val="4C5863"/>
      </a:accent1>
      <a:accent2>
        <a:srgbClr val="F5671E"/>
      </a:accent2>
      <a:accent3>
        <a:srgbClr val="C6D0D7"/>
      </a:accent3>
      <a:accent4>
        <a:srgbClr val="A4ACB6"/>
      </a:accent4>
      <a:accent5>
        <a:srgbClr val="828E98"/>
      </a:accent5>
      <a:accent6>
        <a:srgbClr val="63717C"/>
      </a:accent6>
      <a:hlink>
        <a:srgbClr val="1F2350"/>
      </a:hlink>
      <a:folHlink>
        <a:srgbClr val="194DB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LADA content">
  <a:themeElements>
    <a:clrScheme name="Custom 7">
      <a:dk1>
        <a:srgbClr val="000000"/>
      </a:dk1>
      <a:lt1>
        <a:srgbClr val="FFFFFF"/>
      </a:lt1>
      <a:dk2>
        <a:srgbClr val="4C5863"/>
      </a:dk2>
      <a:lt2>
        <a:srgbClr val="E7E8EA"/>
      </a:lt2>
      <a:accent1>
        <a:srgbClr val="4C5863"/>
      </a:accent1>
      <a:accent2>
        <a:srgbClr val="F5671E"/>
      </a:accent2>
      <a:accent3>
        <a:srgbClr val="C6D0D7"/>
      </a:accent3>
      <a:accent4>
        <a:srgbClr val="A4ACB6"/>
      </a:accent4>
      <a:accent5>
        <a:srgbClr val="828E98"/>
      </a:accent5>
      <a:accent6>
        <a:srgbClr val="63717C"/>
      </a:accent6>
      <a:hlink>
        <a:srgbClr val="1F2350"/>
      </a:hlink>
      <a:folHlink>
        <a:srgbClr val="194DB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28211</TotalTime>
  <Words>1372</Words>
  <Application>Microsoft Office PowerPoint</Application>
  <PresentationFormat>Экран (16:9)</PresentationFormat>
  <Paragraphs>215</Paragraphs>
  <Slides>15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Calibri</vt:lpstr>
      <vt:lpstr>Courier New</vt:lpstr>
      <vt:lpstr>LADA Pragmatica</vt:lpstr>
      <vt:lpstr>Wingdings</vt:lpstr>
      <vt:lpstr>Тема LADA content</vt:lpstr>
      <vt:lpstr>1_Тема LADA content</vt:lpstr>
      <vt:lpstr>2_Тема LADA content</vt:lpstr>
      <vt:lpstr>Презентация PowerPoint</vt:lpstr>
      <vt:lpstr>Презентация PowerPoint</vt:lpstr>
      <vt:lpstr>АВТОВАЗ – производство автомобилей полного цикла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Павленко Марина</dc:creator>
  <cp:lastModifiedBy>КРИТЮК ЕВГЕНИЙ АЛЕКСАНДРОВИЧ</cp:lastModifiedBy>
  <cp:revision>763</cp:revision>
  <cp:lastPrinted>2025-01-27T18:38:32Z</cp:lastPrinted>
  <dcterms:created xsi:type="dcterms:W3CDTF">2018-11-19T14:50:27Z</dcterms:created>
  <dcterms:modified xsi:type="dcterms:W3CDTF">2025-02-25T06:28:06Z</dcterms:modified>
</cp:coreProperties>
</file>