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9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57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5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104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6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5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6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4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6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5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7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4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0500F1-B8FD-4559-B948-C3840698E1D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6B7611-FF5C-4D54-9C48-0BB26837D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22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943350"/>
            <a:ext cx="12192000" cy="19827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Регистрация на сайте издательский центр «Академия»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5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415088" y="2095500"/>
            <a:ext cx="2905125" cy="585788"/>
          </a:xfrm>
          <a:prstGeom prst="wedgeEllipseCallout">
            <a:avLst>
              <a:gd name="adj1" fmla="val -81650"/>
              <a:gd name="adj2" fmla="val 1007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Берем код у </a:t>
            </a:r>
            <a:r>
              <a:rPr lang="ru-RU" sz="800" dirty="0" err="1" smtClean="0"/>
              <a:t>Верхоламовой</a:t>
            </a:r>
            <a:r>
              <a:rPr lang="ru-RU" sz="800" dirty="0" smtClean="0"/>
              <a:t> Е.В.</a:t>
            </a:r>
          </a:p>
          <a:p>
            <a:pPr algn="ctr"/>
            <a:r>
              <a:rPr lang="ru-RU" sz="800" dirty="0" smtClean="0"/>
              <a:t>(код можно активировать только один раз)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13284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4"/>
            <a:ext cx="12192000" cy="6861574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7743824" y="2286000"/>
            <a:ext cx="3267075" cy="704850"/>
          </a:xfrm>
          <a:prstGeom prst="wedgeEllipseCallout">
            <a:avLst>
              <a:gd name="adj1" fmla="val -55235"/>
              <a:gd name="adj2" fmla="val 287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После успешной активации должна появиться такая надпись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1886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04" y="0"/>
            <a:ext cx="1219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6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6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9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871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276849" y="1245657"/>
            <a:ext cx="6524626" cy="3583517"/>
          </a:xfrm>
          <a:prstGeom prst="wedgeEllipseCallout">
            <a:avLst>
              <a:gd name="adj1" fmla="val -83626"/>
              <a:gd name="adj2" fmla="val -593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Вводим адрес (можно просто написать </a:t>
            </a:r>
            <a:r>
              <a:rPr lang="ru-RU" b="1" u="sng" dirty="0" smtClean="0"/>
              <a:t>библиотека </a:t>
            </a:r>
            <a:r>
              <a:rPr lang="ru-RU" b="1" u="sng" dirty="0" err="1" smtClean="0"/>
              <a:t>москов</a:t>
            </a:r>
            <a:r>
              <a:rPr lang="ru-RU" dirty="0" smtClean="0"/>
              <a:t>) далее нажимаем куда указывает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красная стрелочка </a:t>
            </a:r>
            <a:r>
              <a:rPr lang="ru-RU" dirty="0" smtClean="0"/>
              <a:t>и читаем сноски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6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8248650" y="2095500"/>
            <a:ext cx="3543300" cy="1628775"/>
          </a:xfrm>
          <a:prstGeom prst="wedgeEllipseCallout">
            <a:avLst>
              <a:gd name="adj1" fmla="val -67607"/>
              <a:gd name="adj2" fmla="val 5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Вводим данные и нажимаем РЕГИСТРАЦИЯ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06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7177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52</Words>
  <Application>Microsoft Office PowerPoint</Application>
  <PresentationFormat>Широкоэкранный</PresentationFormat>
  <Paragraphs>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Сектор</vt:lpstr>
      <vt:lpstr>Регистрация на сайте издательский центр «Академия»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8</cp:revision>
  <dcterms:created xsi:type="dcterms:W3CDTF">2021-03-12T11:07:25Z</dcterms:created>
  <dcterms:modified xsi:type="dcterms:W3CDTF">2021-03-12T12:03:22Z</dcterms:modified>
</cp:coreProperties>
</file>